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71" r:id="rId3"/>
    <p:sldId id="272" r:id="rId4"/>
    <p:sldId id="275" r:id="rId5"/>
    <p:sldId id="258" r:id="rId6"/>
    <p:sldId id="276" r:id="rId7"/>
    <p:sldId id="274" r:id="rId8"/>
    <p:sldId id="260" r:id="rId9"/>
    <p:sldId id="261" r:id="rId10"/>
    <p:sldId id="262" r:id="rId11"/>
    <p:sldId id="263" r:id="rId12"/>
    <p:sldId id="264" r:id="rId13"/>
    <p:sldId id="265" r:id="rId14"/>
    <p:sldId id="266" r:id="rId15"/>
    <p:sldId id="270"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24100-0DA2-4BBB-BA94-8C5D1BAEB8AD}" v="158" dt="2023-05-09T19:30:56.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ewer, Andrew T. (BS) (FBI)" userId="14b1565a-6676-4b45-a3e1-57f8738e097e" providerId="ADAL" clId="{85224100-0DA2-4BBB-BA94-8C5D1BAEB8AD}"/>
    <pc:docChg chg="custSel addSld delSld modSld sldOrd">
      <pc:chgData name="Drewer, Andrew T. (BS) (FBI)" userId="14b1565a-6676-4b45-a3e1-57f8738e097e" providerId="ADAL" clId="{85224100-0DA2-4BBB-BA94-8C5D1BAEB8AD}" dt="2023-05-09T19:43:29.285" v="1387" actId="20577"/>
      <pc:docMkLst>
        <pc:docMk/>
      </pc:docMkLst>
      <pc:sldChg chg="modSp mod">
        <pc:chgData name="Drewer, Andrew T. (BS) (FBI)" userId="14b1565a-6676-4b45-a3e1-57f8738e097e" providerId="ADAL" clId="{85224100-0DA2-4BBB-BA94-8C5D1BAEB8AD}" dt="2023-05-09T18:12:58.165" v="112" actId="20577"/>
        <pc:sldMkLst>
          <pc:docMk/>
          <pc:sldMk cId="4043737824" sldId="257"/>
        </pc:sldMkLst>
        <pc:spChg chg="mod">
          <ac:chgData name="Drewer, Andrew T. (BS) (FBI)" userId="14b1565a-6676-4b45-a3e1-57f8738e097e" providerId="ADAL" clId="{85224100-0DA2-4BBB-BA94-8C5D1BAEB8AD}" dt="2023-05-09T18:12:42.805" v="108" actId="27636"/>
          <ac:spMkLst>
            <pc:docMk/>
            <pc:sldMk cId="4043737824" sldId="257"/>
            <ac:spMk id="2" creationId="{78FD68DA-43BA-4508-8DE2-BA9BB7B2FA5B}"/>
          </ac:spMkLst>
        </pc:spChg>
        <pc:spChg chg="mod">
          <ac:chgData name="Drewer, Andrew T. (BS) (FBI)" userId="14b1565a-6676-4b45-a3e1-57f8738e097e" providerId="ADAL" clId="{85224100-0DA2-4BBB-BA94-8C5D1BAEB8AD}" dt="2023-05-09T18:12:58.165" v="112" actId="20577"/>
          <ac:spMkLst>
            <pc:docMk/>
            <pc:sldMk cId="4043737824" sldId="257"/>
            <ac:spMk id="3" creationId="{A8E9CFF2-3777-4FF4-A759-8491175B0B7C}"/>
          </ac:spMkLst>
        </pc:spChg>
      </pc:sldChg>
      <pc:sldChg chg="setBg">
        <pc:chgData name="Drewer, Andrew T. (BS) (FBI)" userId="14b1565a-6676-4b45-a3e1-57f8738e097e" providerId="ADAL" clId="{85224100-0DA2-4BBB-BA94-8C5D1BAEB8AD}" dt="2023-05-09T18:35:38.710" v="405"/>
        <pc:sldMkLst>
          <pc:docMk/>
          <pc:sldMk cId="2756076376" sldId="258"/>
        </pc:sldMkLst>
      </pc:sldChg>
      <pc:sldChg chg="modSp del mod setBg">
        <pc:chgData name="Drewer, Andrew T. (BS) (FBI)" userId="14b1565a-6676-4b45-a3e1-57f8738e097e" providerId="ADAL" clId="{85224100-0DA2-4BBB-BA94-8C5D1BAEB8AD}" dt="2023-05-09T18:38:55.011" v="407" actId="2696"/>
        <pc:sldMkLst>
          <pc:docMk/>
          <pc:sldMk cId="3487498666" sldId="259"/>
        </pc:sldMkLst>
        <pc:spChg chg="mod">
          <ac:chgData name="Drewer, Andrew T. (BS) (FBI)" userId="14b1565a-6676-4b45-a3e1-57f8738e097e" providerId="ADAL" clId="{85224100-0DA2-4BBB-BA94-8C5D1BAEB8AD}" dt="2023-05-09T18:14:11.249" v="248" actId="20577"/>
          <ac:spMkLst>
            <pc:docMk/>
            <pc:sldMk cId="3487498666" sldId="259"/>
            <ac:spMk id="3" creationId="{90DBC180-5BF5-B3F3-3AEA-0DD639CC30DA}"/>
          </ac:spMkLst>
        </pc:spChg>
      </pc:sldChg>
      <pc:sldChg chg="addSp delSp modSp mod setBg">
        <pc:chgData name="Drewer, Andrew T. (BS) (FBI)" userId="14b1565a-6676-4b45-a3e1-57f8738e097e" providerId="ADAL" clId="{85224100-0DA2-4BBB-BA94-8C5D1BAEB8AD}" dt="2023-05-09T18:35:20.647" v="353"/>
        <pc:sldMkLst>
          <pc:docMk/>
          <pc:sldMk cId="2680773090" sldId="260"/>
        </pc:sldMkLst>
        <pc:spChg chg="mod">
          <ac:chgData name="Drewer, Andrew T. (BS) (FBI)" userId="14b1565a-6676-4b45-a3e1-57f8738e097e" providerId="ADAL" clId="{85224100-0DA2-4BBB-BA94-8C5D1BAEB8AD}" dt="2023-05-09T18:16:39.991" v="293" actId="20577"/>
          <ac:spMkLst>
            <pc:docMk/>
            <pc:sldMk cId="2680773090" sldId="260"/>
            <ac:spMk id="3" creationId="{FD1D83DF-73E1-1804-2EB7-C39FC98A9717}"/>
          </ac:spMkLst>
        </pc:spChg>
        <pc:spChg chg="del">
          <ac:chgData name="Drewer, Andrew T. (BS) (FBI)" userId="14b1565a-6676-4b45-a3e1-57f8738e097e" providerId="ADAL" clId="{85224100-0DA2-4BBB-BA94-8C5D1BAEB8AD}" dt="2023-05-09T18:34:48.752" v="309"/>
          <ac:spMkLst>
            <pc:docMk/>
            <pc:sldMk cId="2680773090" sldId="260"/>
            <ac:spMk id="4" creationId="{87C5FBBD-6AC4-24A1-227C-64BB4E0AA3E5}"/>
          </ac:spMkLst>
        </pc:spChg>
        <pc:picChg chg="add mod">
          <ac:chgData name="Drewer, Andrew T. (BS) (FBI)" userId="14b1565a-6676-4b45-a3e1-57f8738e097e" providerId="ADAL" clId="{85224100-0DA2-4BBB-BA94-8C5D1BAEB8AD}" dt="2023-05-09T18:34:48.752" v="309"/>
          <ac:picMkLst>
            <pc:docMk/>
            <pc:sldMk cId="2680773090" sldId="260"/>
            <ac:picMk id="3074" creationId="{FD745920-3CDF-2915-0938-F4A3733B0DBC}"/>
          </ac:picMkLst>
        </pc:picChg>
      </pc:sldChg>
      <pc:sldChg chg="modSp mod setBg">
        <pc:chgData name="Drewer, Andrew T. (BS) (FBI)" userId="14b1565a-6676-4b45-a3e1-57f8738e097e" providerId="ADAL" clId="{85224100-0DA2-4BBB-BA94-8C5D1BAEB8AD}" dt="2023-05-09T19:41:31.983" v="1307" actId="20577"/>
        <pc:sldMkLst>
          <pc:docMk/>
          <pc:sldMk cId="696018979" sldId="261"/>
        </pc:sldMkLst>
        <pc:spChg chg="mod">
          <ac:chgData name="Drewer, Andrew T. (BS) (FBI)" userId="14b1565a-6676-4b45-a3e1-57f8738e097e" providerId="ADAL" clId="{85224100-0DA2-4BBB-BA94-8C5D1BAEB8AD}" dt="2023-05-09T19:32:39.420" v="1277" actId="20577"/>
          <ac:spMkLst>
            <pc:docMk/>
            <pc:sldMk cId="696018979" sldId="261"/>
            <ac:spMk id="3" creationId="{509B4E05-61AB-A372-2684-8380B4EDD7C6}"/>
          </ac:spMkLst>
        </pc:spChg>
        <pc:spChg chg="mod">
          <ac:chgData name="Drewer, Andrew T. (BS) (FBI)" userId="14b1565a-6676-4b45-a3e1-57f8738e097e" providerId="ADAL" clId="{85224100-0DA2-4BBB-BA94-8C5D1BAEB8AD}" dt="2023-05-09T19:41:31.983" v="1307" actId="20577"/>
          <ac:spMkLst>
            <pc:docMk/>
            <pc:sldMk cId="696018979" sldId="261"/>
            <ac:spMk id="4" creationId="{EB7BA00C-747B-C79E-7D26-3BA4D112D974}"/>
          </ac:spMkLst>
        </pc:spChg>
      </pc:sldChg>
      <pc:sldChg chg="modSp mod setBg">
        <pc:chgData name="Drewer, Andrew T. (BS) (FBI)" userId="14b1565a-6676-4b45-a3e1-57f8738e097e" providerId="ADAL" clId="{85224100-0DA2-4BBB-BA94-8C5D1BAEB8AD}" dt="2023-05-09T19:42:34.012" v="1347" actId="20577"/>
        <pc:sldMkLst>
          <pc:docMk/>
          <pc:sldMk cId="2898936457" sldId="262"/>
        </pc:sldMkLst>
        <pc:spChg chg="mod">
          <ac:chgData name="Drewer, Andrew T. (BS) (FBI)" userId="14b1565a-6676-4b45-a3e1-57f8738e097e" providerId="ADAL" clId="{85224100-0DA2-4BBB-BA94-8C5D1BAEB8AD}" dt="2023-05-09T19:32:55.315" v="1279" actId="20577"/>
          <ac:spMkLst>
            <pc:docMk/>
            <pc:sldMk cId="2898936457" sldId="262"/>
            <ac:spMk id="3" creationId="{E7EF51D1-496B-ABD3-10DA-FC1020AC2D60}"/>
          </ac:spMkLst>
        </pc:spChg>
        <pc:spChg chg="mod">
          <ac:chgData name="Drewer, Andrew T. (BS) (FBI)" userId="14b1565a-6676-4b45-a3e1-57f8738e097e" providerId="ADAL" clId="{85224100-0DA2-4BBB-BA94-8C5D1BAEB8AD}" dt="2023-05-09T19:42:34.012" v="1347" actId="20577"/>
          <ac:spMkLst>
            <pc:docMk/>
            <pc:sldMk cId="2898936457" sldId="262"/>
            <ac:spMk id="4" creationId="{F2B2D8CA-1E9C-0B0C-9B14-628506909EB9}"/>
          </ac:spMkLst>
        </pc:spChg>
      </pc:sldChg>
      <pc:sldChg chg="modSp mod ord setBg">
        <pc:chgData name="Drewer, Andrew T. (BS) (FBI)" userId="14b1565a-6676-4b45-a3e1-57f8738e097e" providerId="ADAL" clId="{85224100-0DA2-4BBB-BA94-8C5D1BAEB8AD}" dt="2023-05-09T19:43:29.285" v="1387" actId="20577"/>
        <pc:sldMkLst>
          <pc:docMk/>
          <pc:sldMk cId="3120968923" sldId="263"/>
        </pc:sldMkLst>
        <pc:spChg chg="mod">
          <ac:chgData name="Drewer, Andrew T. (BS) (FBI)" userId="14b1565a-6676-4b45-a3e1-57f8738e097e" providerId="ADAL" clId="{85224100-0DA2-4BBB-BA94-8C5D1BAEB8AD}" dt="2023-05-09T18:47:31.205" v="693" actId="20577"/>
          <ac:spMkLst>
            <pc:docMk/>
            <pc:sldMk cId="3120968923" sldId="263"/>
            <ac:spMk id="3" creationId="{E7EF51D1-496B-ABD3-10DA-FC1020AC2D60}"/>
          </ac:spMkLst>
        </pc:spChg>
        <pc:spChg chg="mod">
          <ac:chgData name="Drewer, Andrew T. (BS) (FBI)" userId="14b1565a-6676-4b45-a3e1-57f8738e097e" providerId="ADAL" clId="{85224100-0DA2-4BBB-BA94-8C5D1BAEB8AD}" dt="2023-05-09T19:43:29.285" v="1387" actId="20577"/>
          <ac:spMkLst>
            <pc:docMk/>
            <pc:sldMk cId="3120968923" sldId="263"/>
            <ac:spMk id="4" creationId="{F2B2D8CA-1E9C-0B0C-9B14-628506909EB9}"/>
          </ac:spMkLst>
        </pc:spChg>
      </pc:sldChg>
      <pc:sldChg chg="modSp mod setBg">
        <pc:chgData name="Drewer, Andrew T. (BS) (FBI)" userId="14b1565a-6676-4b45-a3e1-57f8738e097e" providerId="ADAL" clId="{85224100-0DA2-4BBB-BA94-8C5D1BAEB8AD}" dt="2023-05-09T19:15:02.263" v="845" actId="20577"/>
        <pc:sldMkLst>
          <pc:docMk/>
          <pc:sldMk cId="445446140" sldId="264"/>
        </pc:sldMkLst>
        <pc:spChg chg="mod">
          <ac:chgData name="Drewer, Andrew T. (BS) (FBI)" userId="14b1565a-6676-4b45-a3e1-57f8738e097e" providerId="ADAL" clId="{85224100-0DA2-4BBB-BA94-8C5D1BAEB8AD}" dt="2023-05-09T18:53:56.659" v="718" actId="20577"/>
          <ac:spMkLst>
            <pc:docMk/>
            <pc:sldMk cId="445446140" sldId="264"/>
            <ac:spMk id="3" creationId="{E7EF51D1-496B-ABD3-10DA-FC1020AC2D60}"/>
          </ac:spMkLst>
        </pc:spChg>
        <pc:spChg chg="mod">
          <ac:chgData name="Drewer, Andrew T. (BS) (FBI)" userId="14b1565a-6676-4b45-a3e1-57f8738e097e" providerId="ADAL" clId="{85224100-0DA2-4BBB-BA94-8C5D1BAEB8AD}" dt="2023-05-09T19:15:02.263" v="845" actId="20577"/>
          <ac:spMkLst>
            <pc:docMk/>
            <pc:sldMk cId="445446140" sldId="264"/>
            <ac:spMk id="4" creationId="{F2B2D8CA-1E9C-0B0C-9B14-628506909EB9}"/>
          </ac:spMkLst>
        </pc:spChg>
      </pc:sldChg>
      <pc:sldChg chg="modSp mod setBg">
        <pc:chgData name="Drewer, Andrew T. (BS) (FBI)" userId="14b1565a-6676-4b45-a3e1-57f8738e097e" providerId="ADAL" clId="{85224100-0DA2-4BBB-BA94-8C5D1BAEB8AD}" dt="2023-05-09T18:45:41.117" v="643" actId="20577"/>
        <pc:sldMkLst>
          <pc:docMk/>
          <pc:sldMk cId="1850903460" sldId="265"/>
        </pc:sldMkLst>
        <pc:spChg chg="mod">
          <ac:chgData name="Drewer, Andrew T. (BS) (FBI)" userId="14b1565a-6676-4b45-a3e1-57f8738e097e" providerId="ADAL" clId="{85224100-0DA2-4BBB-BA94-8C5D1BAEB8AD}" dt="2023-05-09T18:45:41.117" v="643" actId="20577"/>
          <ac:spMkLst>
            <pc:docMk/>
            <pc:sldMk cId="1850903460" sldId="265"/>
            <ac:spMk id="3" creationId="{169EDD1E-22D7-0117-9B64-0EA6E82BD65D}"/>
          </ac:spMkLst>
        </pc:spChg>
      </pc:sldChg>
      <pc:sldChg chg="modSp mod setBg">
        <pc:chgData name="Drewer, Andrew T. (BS) (FBI)" userId="14b1565a-6676-4b45-a3e1-57f8738e097e" providerId="ADAL" clId="{85224100-0DA2-4BBB-BA94-8C5D1BAEB8AD}" dt="2023-05-09T18:52:29.744" v="709" actId="20577"/>
        <pc:sldMkLst>
          <pc:docMk/>
          <pc:sldMk cId="576064058" sldId="266"/>
        </pc:sldMkLst>
        <pc:spChg chg="mod">
          <ac:chgData name="Drewer, Andrew T. (BS) (FBI)" userId="14b1565a-6676-4b45-a3e1-57f8738e097e" providerId="ADAL" clId="{85224100-0DA2-4BBB-BA94-8C5D1BAEB8AD}" dt="2023-05-09T18:52:29.744" v="709" actId="20577"/>
          <ac:spMkLst>
            <pc:docMk/>
            <pc:sldMk cId="576064058" sldId="266"/>
            <ac:spMk id="3" creationId="{47A672B8-E9FD-4E0B-31D4-E86871D8B29F}"/>
          </ac:spMkLst>
        </pc:spChg>
      </pc:sldChg>
      <pc:sldChg chg="setBg">
        <pc:chgData name="Drewer, Andrew T. (BS) (FBI)" userId="14b1565a-6676-4b45-a3e1-57f8738e097e" providerId="ADAL" clId="{85224100-0DA2-4BBB-BA94-8C5D1BAEB8AD}" dt="2023-05-09T18:44:46.100" v="640"/>
        <pc:sldMkLst>
          <pc:docMk/>
          <pc:sldMk cId="3398062668" sldId="268"/>
        </pc:sldMkLst>
      </pc:sldChg>
      <pc:sldChg chg="addSp modSp setBg">
        <pc:chgData name="Drewer, Andrew T. (BS) (FBI)" userId="14b1565a-6676-4b45-a3e1-57f8738e097e" providerId="ADAL" clId="{85224100-0DA2-4BBB-BA94-8C5D1BAEB8AD}" dt="2023-05-09T18:44:49.150" v="641"/>
        <pc:sldMkLst>
          <pc:docMk/>
          <pc:sldMk cId="2558879915" sldId="269"/>
        </pc:sldMkLst>
        <pc:picChg chg="add mod">
          <ac:chgData name="Drewer, Andrew T. (BS) (FBI)" userId="14b1565a-6676-4b45-a3e1-57f8738e097e" providerId="ADAL" clId="{85224100-0DA2-4BBB-BA94-8C5D1BAEB8AD}" dt="2023-05-09T18:28:03.123" v="308" actId="1076"/>
          <ac:picMkLst>
            <pc:docMk/>
            <pc:sldMk cId="2558879915" sldId="269"/>
            <ac:picMk id="2050" creationId="{4AAC655A-0BAE-CE58-F011-2025A3297A64}"/>
          </ac:picMkLst>
        </pc:picChg>
      </pc:sldChg>
      <pc:sldChg chg="setBg">
        <pc:chgData name="Drewer, Andrew T. (BS) (FBI)" userId="14b1565a-6676-4b45-a3e1-57f8738e097e" providerId="ADAL" clId="{85224100-0DA2-4BBB-BA94-8C5D1BAEB8AD}" dt="2023-05-09T18:44:41.117" v="639"/>
        <pc:sldMkLst>
          <pc:docMk/>
          <pc:sldMk cId="4131806002" sldId="270"/>
        </pc:sldMkLst>
      </pc:sldChg>
      <pc:sldChg chg="addSp delSp modSp new mod setBg">
        <pc:chgData name="Drewer, Andrew T. (BS) (FBI)" userId="14b1565a-6676-4b45-a3e1-57f8738e097e" providerId="ADAL" clId="{85224100-0DA2-4BBB-BA94-8C5D1BAEB8AD}" dt="2023-05-09T18:27:21.025" v="302"/>
        <pc:sldMkLst>
          <pc:docMk/>
          <pc:sldMk cId="2095340744" sldId="271"/>
        </pc:sldMkLst>
        <pc:spChg chg="mod">
          <ac:chgData name="Drewer, Andrew T. (BS) (FBI)" userId="14b1565a-6676-4b45-a3e1-57f8738e097e" providerId="ADAL" clId="{85224100-0DA2-4BBB-BA94-8C5D1BAEB8AD}" dt="2023-05-09T18:27:20.454" v="301" actId="1076"/>
          <ac:spMkLst>
            <pc:docMk/>
            <pc:sldMk cId="2095340744" sldId="271"/>
            <ac:spMk id="2" creationId="{E1FDA596-2843-B108-59DC-C02D350C8A85}"/>
          </ac:spMkLst>
        </pc:spChg>
        <pc:spChg chg="del">
          <ac:chgData name="Drewer, Andrew T. (BS) (FBI)" userId="14b1565a-6676-4b45-a3e1-57f8738e097e" providerId="ADAL" clId="{85224100-0DA2-4BBB-BA94-8C5D1BAEB8AD}" dt="2023-05-09T18:04:15.288" v="1" actId="22"/>
          <ac:spMkLst>
            <pc:docMk/>
            <pc:sldMk cId="2095340744" sldId="271"/>
            <ac:spMk id="3" creationId="{09159D44-334B-FE2A-6EA5-3CA3FD9C33F9}"/>
          </ac:spMkLst>
        </pc:spChg>
        <pc:picChg chg="add mod ord">
          <ac:chgData name="Drewer, Andrew T. (BS) (FBI)" userId="14b1565a-6676-4b45-a3e1-57f8738e097e" providerId="ADAL" clId="{85224100-0DA2-4BBB-BA94-8C5D1BAEB8AD}" dt="2023-05-09T18:05:07.438" v="24" actId="14100"/>
          <ac:picMkLst>
            <pc:docMk/>
            <pc:sldMk cId="2095340744" sldId="271"/>
            <ac:picMk id="5" creationId="{AC566B45-E374-0F2A-3D1C-2C3C07B18215}"/>
          </ac:picMkLst>
        </pc:picChg>
        <pc:picChg chg="add del mod">
          <ac:chgData name="Drewer, Andrew T. (BS) (FBI)" userId="14b1565a-6676-4b45-a3e1-57f8738e097e" providerId="ADAL" clId="{85224100-0DA2-4BBB-BA94-8C5D1BAEB8AD}" dt="2023-05-09T18:27:21.025" v="302"/>
          <ac:picMkLst>
            <pc:docMk/>
            <pc:sldMk cId="2095340744" sldId="271"/>
            <ac:picMk id="1026" creationId="{33738E15-B0F6-B913-FE5C-511455E06501}"/>
          </ac:picMkLst>
        </pc:picChg>
      </pc:sldChg>
      <pc:sldChg chg="addSp delSp modSp new mod modTransition setBg">
        <pc:chgData name="Drewer, Andrew T. (BS) (FBI)" userId="14b1565a-6676-4b45-a3e1-57f8738e097e" providerId="ADAL" clId="{85224100-0DA2-4BBB-BA94-8C5D1BAEB8AD}" dt="2023-05-09T18:12:02.323" v="88"/>
        <pc:sldMkLst>
          <pc:docMk/>
          <pc:sldMk cId="807451933" sldId="272"/>
        </pc:sldMkLst>
        <pc:spChg chg="mod">
          <ac:chgData name="Drewer, Andrew T. (BS) (FBI)" userId="14b1565a-6676-4b45-a3e1-57f8738e097e" providerId="ADAL" clId="{85224100-0DA2-4BBB-BA94-8C5D1BAEB8AD}" dt="2023-05-09T18:08:02.027" v="74" actId="20577"/>
          <ac:spMkLst>
            <pc:docMk/>
            <pc:sldMk cId="807451933" sldId="272"/>
            <ac:spMk id="2" creationId="{CBB1F000-2634-DA6D-D3BD-2459A05D9330}"/>
          </ac:spMkLst>
        </pc:spChg>
        <pc:spChg chg="del">
          <ac:chgData name="Drewer, Andrew T. (BS) (FBI)" userId="14b1565a-6676-4b45-a3e1-57f8738e097e" providerId="ADAL" clId="{85224100-0DA2-4BBB-BA94-8C5D1BAEB8AD}" dt="2023-05-09T18:07:16.453" v="49" actId="22"/>
          <ac:spMkLst>
            <pc:docMk/>
            <pc:sldMk cId="807451933" sldId="272"/>
            <ac:spMk id="3" creationId="{FBFD8B18-5A72-304B-E3A8-B66D21DF8BE7}"/>
          </ac:spMkLst>
        </pc:spChg>
        <pc:picChg chg="add mod ord">
          <ac:chgData name="Drewer, Andrew T. (BS) (FBI)" userId="14b1565a-6676-4b45-a3e1-57f8738e097e" providerId="ADAL" clId="{85224100-0DA2-4BBB-BA94-8C5D1BAEB8AD}" dt="2023-05-09T18:07:28.365" v="52" actId="14100"/>
          <ac:picMkLst>
            <pc:docMk/>
            <pc:sldMk cId="807451933" sldId="272"/>
            <ac:picMk id="5" creationId="{66A0D3BA-1294-4214-EC21-AA901F853740}"/>
          </ac:picMkLst>
        </pc:picChg>
      </pc:sldChg>
      <pc:sldChg chg="add del ord">
        <pc:chgData name="Drewer, Andrew T. (BS) (FBI)" userId="14b1565a-6676-4b45-a3e1-57f8738e097e" providerId="ADAL" clId="{85224100-0DA2-4BBB-BA94-8C5D1BAEB8AD}" dt="2023-05-09T18:43:45.623" v="630" actId="2696"/>
        <pc:sldMkLst>
          <pc:docMk/>
          <pc:sldMk cId="4062251315" sldId="273"/>
        </pc:sldMkLst>
      </pc:sldChg>
      <pc:sldChg chg="modSp add mod">
        <pc:chgData name="Drewer, Andrew T. (BS) (FBI)" userId="14b1565a-6676-4b45-a3e1-57f8738e097e" providerId="ADAL" clId="{85224100-0DA2-4BBB-BA94-8C5D1BAEB8AD}" dt="2023-05-09T19:31:56.487" v="1275" actId="20577"/>
        <pc:sldMkLst>
          <pc:docMk/>
          <pc:sldMk cId="863595099" sldId="274"/>
        </pc:sldMkLst>
        <pc:spChg chg="mod">
          <ac:chgData name="Drewer, Andrew T. (BS) (FBI)" userId="14b1565a-6676-4b45-a3e1-57f8738e097e" providerId="ADAL" clId="{85224100-0DA2-4BBB-BA94-8C5D1BAEB8AD}" dt="2023-05-09T18:39:10.079" v="433" actId="20577"/>
          <ac:spMkLst>
            <pc:docMk/>
            <pc:sldMk cId="863595099" sldId="274"/>
            <ac:spMk id="2" creationId="{07527286-4862-1F7B-0933-5512E163A76A}"/>
          </ac:spMkLst>
        </pc:spChg>
        <pc:spChg chg="mod">
          <ac:chgData name="Drewer, Andrew T. (BS) (FBI)" userId="14b1565a-6676-4b45-a3e1-57f8738e097e" providerId="ADAL" clId="{85224100-0DA2-4BBB-BA94-8C5D1BAEB8AD}" dt="2023-05-09T19:31:56.487" v="1275" actId="20577"/>
          <ac:spMkLst>
            <pc:docMk/>
            <pc:sldMk cId="863595099" sldId="274"/>
            <ac:spMk id="3" creationId="{E1B75D07-1143-89DE-AF6E-62FC1EED4CF3}"/>
          </ac:spMkLst>
        </pc:spChg>
      </pc:sldChg>
      <pc:sldChg chg="addSp delSp modSp new mod setBg">
        <pc:chgData name="Drewer, Andrew T. (BS) (FBI)" userId="14b1565a-6676-4b45-a3e1-57f8738e097e" providerId="ADAL" clId="{85224100-0DA2-4BBB-BA94-8C5D1BAEB8AD}" dt="2023-05-09T19:25:47.293" v="884"/>
        <pc:sldMkLst>
          <pc:docMk/>
          <pc:sldMk cId="2035820002" sldId="275"/>
        </pc:sldMkLst>
        <pc:spChg chg="mod">
          <ac:chgData name="Drewer, Andrew T. (BS) (FBI)" userId="14b1565a-6676-4b45-a3e1-57f8738e097e" providerId="ADAL" clId="{85224100-0DA2-4BBB-BA94-8C5D1BAEB8AD}" dt="2023-05-09T19:25:40.294" v="873" actId="20577"/>
          <ac:spMkLst>
            <pc:docMk/>
            <pc:sldMk cId="2035820002" sldId="275"/>
            <ac:spMk id="2" creationId="{780C881D-4B90-7DA6-BCAA-4288E8B0DB35}"/>
          </ac:spMkLst>
        </pc:spChg>
        <pc:spChg chg="del">
          <ac:chgData name="Drewer, Andrew T. (BS) (FBI)" userId="14b1565a-6676-4b45-a3e1-57f8738e097e" providerId="ADAL" clId="{85224100-0DA2-4BBB-BA94-8C5D1BAEB8AD}" dt="2023-05-09T19:25:27.009" v="847"/>
          <ac:spMkLst>
            <pc:docMk/>
            <pc:sldMk cId="2035820002" sldId="275"/>
            <ac:spMk id="3" creationId="{7BEF62C4-7547-7887-182F-B3696B98F55E}"/>
          </ac:spMkLst>
        </pc:spChg>
        <pc:picChg chg="add mod">
          <ac:chgData name="Drewer, Andrew T. (BS) (FBI)" userId="14b1565a-6676-4b45-a3e1-57f8738e097e" providerId="ADAL" clId="{85224100-0DA2-4BBB-BA94-8C5D1BAEB8AD}" dt="2023-05-09T19:25:27.009" v="847"/>
          <ac:picMkLst>
            <pc:docMk/>
            <pc:sldMk cId="2035820002" sldId="275"/>
            <ac:picMk id="4098" creationId="{F9D31D7C-131E-BDF7-FCDA-45FF5EE2BC2F}"/>
          </ac:picMkLst>
        </pc:picChg>
      </pc:sldChg>
      <pc:sldChg chg="modSp new mod setBg">
        <pc:chgData name="Drewer, Andrew T. (BS) (FBI)" userId="14b1565a-6676-4b45-a3e1-57f8738e097e" providerId="ADAL" clId="{85224100-0DA2-4BBB-BA94-8C5D1BAEB8AD}" dt="2023-05-09T19:30:56.342" v="1273"/>
        <pc:sldMkLst>
          <pc:docMk/>
          <pc:sldMk cId="3849964772" sldId="276"/>
        </pc:sldMkLst>
        <pc:spChg chg="mod">
          <ac:chgData name="Drewer, Andrew T. (BS) (FBI)" userId="14b1565a-6676-4b45-a3e1-57f8738e097e" providerId="ADAL" clId="{85224100-0DA2-4BBB-BA94-8C5D1BAEB8AD}" dt="2023-05-09T19:26:41.750" v="932" actId="20577"/>
          <ac:spMkLst>
            <pc:docMk/>
            <pc:sldMk cId="3849964772" sldId="276"/>
            <ac:spMk id="2" creationId="{90DA1530-6AA5-9948-5197-D6970CAC78C7}"/>
          </ac:spMkLst>
        </pc:spChg>
        <pc:spChg chg="mod">
          <ac:chgData name="Drewer, Andrew T. (BS) (FBI)" userId="14b1565a-6676-4b45-a3e1-57f8738e097e" providerId="ADAL" clId="{85224100-0DA2-4BBB-BA94-8C5D1BAEB8AD}" dt="2023-05-09T19:30:53.896" v="1272" actId="207"/>
          <ac:spMkLst>
            <pc:docMk/>
            <pc:sldMk cId="3849964772" sldId="276"/>
            <ac:spMk id="3" creationId="{00C5F1E9-F08C-7DBA-2900-EBB0D888A4C9}"/>
          </ac:spMkLst>
        </pc:spChg>
      </pc:sldChg>
    </pc:docChg>
  </pc:docChgLst>
  <pc:docChgLst>
    <pc:chgData name="Drewer, Andrew T. (BS) (FBI)" userId="14b1565a-6676-4b45-a3e1-57f8738e097e" providerId="ADAL" clId="{9747D7E9-6E0E-40C3-80D8-598F0675F31A}"/>
    <pc:docChg chg="undo custSel addSld delSld modSld">
      <pc:chgData name="Drewer, Andrew T. (BS) (FBI)" userId="14b1565a-6676-4b45-a3e1-57f8738e097e" providerId="ADAL" clId="{9747D7E9-6E0E-40C3-80D8-598F0675F31A}" dt="2023-04-11T19:04:39.262" v="1520" actId="20577"/>
      <pc:docMkLst>
        <pc:docMk/>
      </pc:docMkLst>
      <pc:sldChg chg="modSp mod">
        <pc:chgData name="Drewer, Andrew T. (BS) (FBI)" userId="14b1565a-6676-4b45-a3e1-57f8738e097e" providerId="ADAL" clId="{9747D7E9-6E0E-40C3-80D8-598F0675F31A}" dt="2023-04-11T18:52:21.377" v="290" actId="20577"/>
        <pc:sldMkLst>
          <pc:docMk/>
          <pc:sldMk cId="4043737824" sldId="257"/>
        </pc:sldMkLst>
        <pc:spChg chg="mod">
          <ac:chgData name="Drewer, Andrew T. (BS) (FBI)" userId="14b1565a-6676-4b45-a3e1-57f8738e097e" providerId="ADAL" clId="{9747D7E9-6E0E-40C3-80D8-598F0675F31A}" dt="2023-04-11T18:52:21.377" v="290" actId="20577"/>
          <ac:spMkLst>
            <pc:docMk/>
            <pc:sldMk cId="4043737824" sldId="257"/>
            <ac:spMk id="3" creationId="{A8E9CFF2-3777-4FF4-A759-8491175B0B7C}"/>
          </ac:spMkLst>
        </pc:spChg>
      </pc:sldChg>
      <pc:sldChg chg="modSp mod">
        <pc:chgData name="Drewer, Andrew T. (BS) (FBI)" userId="14b1565a-6676-4b45-a3e1-57f8738e097e" providerId="ADAL" clId="{9747D7E9-6E0E-40C3-80D8-598F0675F31A}" dt="2023-03-23T13:42:11.561" v="276" actId="20577"/>
        <pc:sldMkLst>
          <pc:docMk/>
          <pc:sldMk cId="445446140" sldId="264"/>
        </pc:sldMkLst>
        <pc:spChg chg="mod">
          <ac:chgData name="Drewer, Andrew T. (BS) (FBI)" userId="14b1565a-6676-4b45-a3e1-57f8738e097e" providerId="ADAL" clId="{9747D7E9-6E0E-40C3-80D8-598F0675F31A}" dt="2023-03-23T13:42:11.561" v="276" actId="20577"/>
          <ac:spMkLst>
            <pc:docMk/>
            <pc:sldMk cId="445446140" sldId="264"/>
            <ac:spMk id="3" creationId="{E7EF51D1-496B-ABD3-10DA-FC1020AC2D60}"/>
          </ac:spMkLst>
        </pc:spChg>
      </pc:sldChg>
      <pc:sldChg chg="addSp delSp modSp add del mod">
        <pc:chgData name="Drewer, Andrew T. (BS) (FBI)" userId="14b1565a-6676-4b45-a3e1-57f8738e097e" providerId="ADAL" clId="{9747D7E9-6E0E-40C3-80D8-598F0675F31A}" dt="2023-04-11T19:01:00.892" v="1006" actId="2696"/>
        <pc:sldMkLst>
          <pc:docMk/>
          <pc:sldMk cId="2572364473" sldId="267"/>
        </pc:sldMkLst>
        <pc:spChg chg="mod">
          <ac:chgData name="Drewer, Andrew T. (BS) (FBI)" userId="14b1565a-6676-4b45-a3e1-57f8738e097e" providerId="ADAL" clId="{9747D7E9-6E0E-40C3-80D8-598F0675F31A}" dt="2023-04-11T18:58:03.797" v="707" actId="5793"/>
          <ac:spMkLst>
            <pc:docMk/>
            <pc:sldMk cId="2572364473" sldId="267"/>
            <ac:spMk id="3" creationId="{D3FE1E16-2C31-66AD-2938-088C514194AC}"/>
          </ac:spMkLst>
        </pc:spChg>
        <pc:spChg chg="del mod">
          <ac:chgData name="Drewer, Andrew T. (BS) (FBI)" userId="14b1565a-6676-4b45-a3e1-57f8738e097e" providerId="ADAL" clId="{9747D7E9-6E0E-40C3-80D8-598F0675F31A}" dt="2023-04-11T18:57:01.006" v="658" actId="21"/>
          <ac:spMkLst>
            <pc:docMk/>
            <pc:sldMk cId="2572364473" sldId="267"/>
            <ac:spMk id="4" creationId="{E353629F-82C3-4D79-8D3F-DBE3FAB4BA86}"/>
          </ac:spMkLst>
        </pc:spChg>
        <pc:spChg chg="add del mod">
          <ac:chgData name="Drewer, Andrew T. (BS) (FBI)" userId="14b1565a-6676-4b45-a3e1-57f8738e097e" providerId="ADAL" clId="{9747D7E9-6E0E-40C3-80D8-598F0675F31A}" dt="2023-04-11T18:57:11.223" v="659" actId="21"/>
          <ac:spMkLst>
            <pc:docMk/>
            <pc:sldMk cId="2572364473" sldId="267"/>
            <ac:spMk id="6" creationId="{2B5280F0-D06D-11FC-0875-BB84C244DDAC}"/>
          </ac:spMkLst>
        </pc:spChg>
      </pc:sldChg>
      <pc:sldChg chg="modSp mod">
        <pc:chgData name="Drewer, Andrew T. (BS) (FBI)" userId="14b1565a-6676-4b45-a3e1-57f8738e097e" providerId="ADAL" clId="{9747D7E9-6E0E-40C3-80D8-598F0675F31A}" dt="2023-04-11T19:04:39.262" v="1520" actId="20577"/>
        <pc:sldMkLst>
          <pc:docMk/>
          <pc:sldMk cId="3398062668" sldId="268"/>
        </pc:sldMkLst>
        <pc:spChg chg="mod">
          <ac:chgData name="Drewer, Andrew T. (BS) (FBI)" userId="14b1565a-6676-4b45-a3e1-57f8738e097e" providerId="ADAL" clId="{9747D7E9-6E0E-40C3-80D8-598F0675F31A}" dt="2023-04-11T19:04:39.262" v="1520" actId="20577"/>
          <ac:spMkLst>
            <pc:docMk/>
            <pc:sldMk cId="3398062668" sldId="268"/>
            <ac:spMk id="3" creationId="{13189E25-F2E3-3C51-1C95-BC3C77C38907}"/>
          </ac:spMkLst>
        </pc:spChg>
      </pc:sldChg>
      <pc:sldChg chg="modSp new del mod">
        <pc:chgData name="Drewer, Andrew T. (BS) (FBI)" userId="14b1565a-6676-4b45-a3e1-57f8738e097e" providerId="ADAL" clId="{9747D7E9-6E0E-40C3-80D8-598F0675F31A}" dt="2023-04-11T18:58:03.485" v="706" actId="680"/>
        <pc:sldMkLst>
          <pc:docMk/>
          <pc:sldMk cId="1774553251" sldId="270"/>
        </pc:sldMkLst>
        <pc:spChg chg="mod">
          <ac:chgData name="Drewer, Andrew T. (BS) (FBI)" userId="14b1565a-6676-4b45-a3e1-57f8738e097e" providerId="ADAL" clId="{9747D7E9-6E0E-40C3-80D8-598F0675F31A}" dt="2023-04-11T18:58:02.929" v="705" actId="20577"/>
          <ac:spMkLst>
            <pc:docMk/>
            <pc:sldMk cId="1774553251" sldId="270"/>
            <ac:spMk id="2" creationId="{6F430ECC-F1DC-2940-1D55-78F74AA43749}"/>
          </ac:spMkLst>
        </pc:spChg>
      </pc:sldChg>
      <pc:sldChg chg="modSp new mod">
        <pc:chgData name="Drewer, Andrew T. (BS) (FBI)" userId="14b1565a-6676-4b45-a3e1-57f8738e097e" providerId="ADAL" clId="{9747D7E9-6E0E-40C3-80D8-598F0675F31A}" dt="2023-04-11T19:03:22.533" v="1451" actId="20577"/>
        <pc:sldMkLst>
          <pc:docMk/>
          <pc:sldMk cId="4131806002" sldId="270"/>
        </pc:sldMkLst>
        <pc:spChg chg="mod">
          <ac:chgData name="Drewer, Andrew T. (BS) (FBI)" userId="14b1565a-6676-4b45-a3e1-57f8738e097e" providerId="ADAL" clId="{9747D7E9-6E0E-40C3-80D8-598F0675F31A}" dt="2023-04-11T18:58:17.150" v="726" actId="20577"/>
          <ac:spMkLst>
            <pc:docMk/>
            <pc:sldMk cId="4131806002" sldId="270"/>
            <ac:spMk id="2" creationId="{BC7722DA-5456-94EE-C069-47E63B477416}"/>
          </ac:spMkLst>
        </pc:spChg>
        <pc:spChg chg="mod">
          <ac:chgData name="Drewer, Andrew T. (BS) (FBI)" userId="14b1565a-6676-4b45-a3e1-57f8738e097e" providerId="ADAL" clId="{9747D7E9-6E0E-40C3-80D8-598F0675F31A}" dt="2023-04-11T19:03:22.533" v="1451" actId="20577"/>
          <ac:spMkLst>
            <pc:docMk/>
            <pc:sldMk cId="4131806002" sldId="270"/>
            <ac:spMk id="3" creationId="{FF00D2CD-C0A1-D8BC-BDE0-28F81E8C3894}"/>
          </ac:spMkLst>
        </pc:spChg>
      </pc:sldChg>
    </pc:docChg>
  </pc:docChgLst>
  <pc:docChgLst>
    <pc:chgData name="Drewer, Andrew T. (BS) (FBI)" userId="14b1565a-6676-4b45-a3e1-57f8738e097e" providerId="ADAL" clId="{E164DD9C-D9C1-4B9B-9E84-FA673F16FA9B}"/>
    <pc:docChg chg="custSel modSld">
      <pc:chgData name="Drewer, Andrew T. (BS) (FBI)" userId="14b1565a-6676-4b45-a3e1-57f8738e097e" providerId="ADAL" clId="{E164DD9C-D9C1-4B9B-9E84-FA673F16FA9B}" dt="2023-02-08T13:39:38.866" v="436" actId="20577"/>
      <pc:docMkLst>
        <pc:docMk/>
      </pc:docMkLst>
      <pc:sldChg chg="modSp mod">
        <pc:chgData name="Drewer, Andrew T. (BS) (FBI)" userId="14b1565a-6676-4b45-a3e1-57f8738e097e" providerId="ADAL" clId="{E164DD9C-D9C1-4B9B-9E84-FA673F16FA9B}" dt="2023-02-07T20:02:28.231" v="229" actId="20577"/>
        <pc:sldMkLst>
          <pc:docMk/>
          <pc:sldMk cId="3487498666" sldId="259"/>
        </pc:sldMkLst>
        <pc:spChg chg="mod">
          <ac:chgData name="Drewer, Andrew T. (BS) (FBI)" userId="14b1565a-6676-4b45-a3e1-57f8738e097e" providerId="ADAL" clId="{E164DD9C-D9C1-4B9B-9E84-FA673F16FA9B}" dt="2023-02-07T20:02:28.231" v="229" actId="20577"/>
          <ac:spMkLst>
            <pc:docMk/>
            <pc:sldMk cId="3487498666" sldId="259"/>
            <ac:spMk id="3" creationId="{90DBC180-5BF5-B3F3-3AEA-0DD639CC30DA}"/>
          </ac:spMkLst>
        </pc:spChg>
      </pc:sldChg>
      <pc:sldChg chg="modSp mod">
        <pc:chgData name="Drewer, Andrew T. (BS) (FBI)" userId="14b1565a-6676-4b45-a3e1-57f8738e097e" providerId="ADAL" clId="{E164DD9C-D9C1-4B9B-9E84-FA673F16FA9B}" dt="2023-02-07T20:05:02.697" v="242" actId="20577"/>
        <pc:sldMkLst>
          <pc:docMk/>
          <pc:sldMk cId="576064058" sldId="266"/>
        </pc:sldMkLst>
        <pc:spChg chg="mod">
          <ac:chgData name="Drewer, Andrew T. (BS) (FBI)" userId="14b1565a-6676-4b45-a3e1-57f8738e097e" providerId="ADAL" clId="{E164DD9C-D9C1-4B9B-9E84-FA673F16FA9B}" dt="2023-02-07T20:05:02.697" v="242" actId="20577"/>
          <ac:spMkLst>
            <pc:docMk/>
            <pc:sldMk cId="576064058" sldId="266"/>
            <ac:spMk id="3" creationId="{47A672B8-E9FD-4E0B-31D4-E86871D8B29F}"/>
          </ac:spMkLst>
        </pc:spChg>
      </pc:sldChg>
      <pc:sldChg chg="modSp mod">
        <pc:chgData name="Drewer, Andrew T. (BS) (FBI)" userId="14b1565a-6676-4b45-a3e1-57f8738e097e" providerId="ADAL" clId="{E164DD9C-D9C1-4B9B-9E84-FA673F16FA9B}" dt="2023-02-08T13:38:46.610" v="411" actId="20577"/>
        <pc:sldMkLst>
          <pc:docMk/>
          <pc:sldMk cId="2572364473" sldId="267"/>
        </pc:sldMkLst>
        <pc:spChg chg="mod">
          <ac:chgData name="Drewer, Andrew T. (BS) (FBI)" userId="14b1565a-6676-4b45-a3e1-57f8738e097e" providerId="ADAL" clId="{E164DD9C-D9C1-4B9B-9E84-FA673F16FA9B}" dt="2023-02-08T13:38:46.610" v="411" actId="20577"/>
          <ac:spMkLst>
            <pc:docMk/>
            <pc:sldMk cId="2572364473" sldId="267"/>
            <ac:spMk id="3" creationId="{D3FE1E16-2C31-66AD-2938-088C514194AC}"/>
          </ac:spMkLst>
        </pc:spChg>
        <pc:spChg chg="mod">
          <ac:chgData name="Drewer, Andrew T. (BS) (FBI)" userId="14b1565a-6676-4b45-a3e1-57f8738e097e" providerId="ADAL" clId="{E164DD9C-D9C1-4B9B-9E84-FA673F16FA9B}" dt="2023-02-08T13:38:40.688" v="382" actId="27636"/>
          <ac:spMkLst>
            <pc:docMk/>
            <pc:sldMk cId="2572364473" sldId="267"/>
            <ac:spMk id="4" creationId="{E353629F-82C3-4D79-8D3F-DBE3FAB4BA86}"/>
          </ac:spMkLst>
        </pc:spChg>
      </pc:sldChg>
      <pc:sldChg chg="modSp mod">
        <pc:chgData name="Drewer, Andrew T. (BS) (FBI)" userId="14b1565a-6676-4b45-a3e1-57f8738e097e" providerId="ADAL" clId="{E164DD9C-D9C1-4B9B-9E84-FA673F16FA9B}" dt="2023-02-08T13:39:38.866" v="436" actId="20577"/>
        <pc:sldMkLst>
          <pc:docMk/>
          <pc:sldMk cId="3398062668" sldId="268"/>
        </pc:sldMkLst>
        <pc:spChg chg="mod">
          <ac:chgData name="Drewer, Andrew T. (BS) (FBI)" userId="14b1565a-6676-4b45-a3e1-57f8738e097e" providerId="ADAL" clId="{E164DD9C-D9C1-4B9B-9E84-FA673F16FA9B}" dt="2023-02-08T13:39:38.866" v="436" actId="20577"/>
          <ac:spMkLst>
            <pc:docMk/>
            <pc:sldMk cId="3398062668" sldId="268"/>
            <ac:spMk id="3" creationId="{13189E25-F2E3-3C51-1C95-BC3C77C3890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5/10/2023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5/10/2023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5/10/2023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5/10/2023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5/10/2023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5/10/2023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5/10/2023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5/10/2023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5/10/2023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5/10/2023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5/10/2023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5/10/2023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7200" dirty="0"/>
              <a:t>New England Fraud Trends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dirty="0">
                <a:solidFill>
                  <a:schemeClr val="tx1">
                    <a:lumMod val="85000"/>
                    <a:lumOff val="15000"/>
                  </a:schemeClr>
                </a:solidFill>
              </a:rPr>
              <a:t>May 12, 2023</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6B0A0-0E7A-0148-3481-FDFA94FE44A4}"/>
              </a:ext>
            </a:extLst>
          </p:cNvPr>
          <p:cNvSpPr>
            <a:spLocks noGrp="1"/>
          </p:cNvSpPr>
          <p:nvPr>
            <p:ph type="title"/>
          </p:nvPr>
        </p:nvSpPr>
        <p:spPr/>
        <p:txBody>
          <a:bodyPr/>
          <a:lstStyle/>
          <a:p>
            <a:r>
              <a:rPr lang="en-US" dirty="0"/>
              <a:t>Romance/Confidence Scams</a:t>
            </a:r>
          </a:p>
        </p:txBody>
      </p:sp>
      <p:sp>
        <p:nvSpPr>
          <p:cNvPr id="3" name="Content Placeholder 2">
            <a:extLst>
              <a:ext uri="{FF2B5EF4-FFF2-40B4-BE49-F238E27FC236}">
                <a16:creationId xmlns:a16="http://schemas.microsoft.com/office/drawing/2014/main" id="{E7EF51D1-496B-ABD3-10DA-FC1020AC2D60}"/>
              </a:ext>
            </a:extLst>
          </p:cNvPr>
          <p:cNvSpPr>
            <a:spLocks noGrp="1"/>
          </p:cNvSpPr>
          <p:nvPr>
            <p:ph sz="half" idx="1"/>
          </p:nvPr>
        </p:nvSpPr>
        <p:spPr/>
        <p:txBody>
          <a:bodyPr/>
          <a:lstStyle/>
          <a:p>
            <a:r>
              <a:rPr lang="en-US" dirty="0"/>
              <a:t>Primary Targets:</a:t>
            </a:r>
          </a:p>
          <a:p>
            <a:pPr marL="749808" lvl="1" indent="-457200">
              <a:buFont typeface="+mj-lt"/>
              <a:buAutoNum type="arabicPeriod"/>
            </a:pPr>
            <a:r>
              <a:rPr lang="en-US" dirty="0"/>
              <a:t>Divorcees</a:t>
            </a:r>
          </a:p>
          <a:p>
            <a:pPr marL="749808" lvl="1" indent="-457200">
              <a:buFont typeface="+mj-lt"/>
              <a:buAutoNum type="arabicPeriod"/>
            </a:pPr>
            <a:r>
              <a:rPr lang="en-US" dirty="0"/>
              <a:t>Widows and widowers</a:t>
            </a:r>
          </a:p>
          <a:p>
            <a:pPr marL="749808" lvl="1" indent="-457200">
              <a:buFont typeface="+mj-lt"/>
              <a:buAutoNum type="arabicPeriod"/>
            </a:pPr>
            <a:r>
              <a:rPr lang="en-US" dirty="0"/>
              <a:t>Socially/geographically isolated</a:t>
            </a:r>
          </a:p>
          <a:p>
            <a:pPr marL="749808" lvl="1" indent="-457200">
              <a:buFont typeface="+mj-lt"/>
              <a:buAutoNum type="arabicPeriod"/>
            </a:pPr>
            <a:r>
              <a:rPr lang="en-US" dirty="0"/>
              <a:t>Elderly </a:t>
            </a:r>
          </a:p>
          <a:p>
            <a:pPr marL="292608" lvl="1" indent="0">
              <a:buNone/>
            </a:pPr>
            <a:endParaRPr lang="en-US" dirty="0"/>
          </a:p>
          <a:p>
            <a:pPr marL="292608" lvl="1" indent="0">
              <a:buNone/>
            </a:pPr>
            <a:endParaRPr lang="en-US" dirty="0"/>
          </a:p>
          <a:p>
            <a:pPr marL="292608" lvl="1" indent="0">
              <a:buNone/>
            </a:pPr>
            <a:r>
              <a:rPr lang="en-US" b="1" i="1" dirty="0"/>
              <a:t>* This crime is highly under-reported and is extremely common.</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F2B2D8CA-1E9C-0B0C-9B14-628506909EB9}"/>
              </a:ext>
            </a:extLst>
          </p:cNvPr>
          <p:cNvSpPr>
            <a:spLocks noGrp="1"/>
          </p:cNvSpPr>
          <p:nvPr>
            <p:ph sz="half" idx="2"/>
          </p:nvPr>
        </p:nvSpPr>
        <p:spPr/>
        <p:txBody>
          <a:bodyPr/>
          <a:lstStyle/>
          <a:p>
            <a:r>
              <a:rPr lang="en-US" u="sng" dirty="0"/>
              <a:t>New England 2021 Stats</a:t>
            </a:r>
          </a:p>
          <a:p>
            <a:pPr lvl="1">
              <a:buFont typeface="Courier New" panose="02070309020205020404" pitchFamily="49" charset="0"/>
              <a:buChar char="o"/>
            </a:pPr>
            <a:endParaRPr lang="en-US" dirty="0"/>
          </a:p>
          <a:p>
            <a:pPr lvl="1"/>
            <a:r>
              <a:rPr lang="en-US" dirty="0"/>
              <a:t>Reports Filed: 	596</a:t>
            </a:r>
          </a:p>
          <a:p>
            <a:pPr lvl="1"/>
            <a:r>
              <a:rPr lang="en-US" dirty="0"/>
              <a:t>Victim Losses:	$23.7 Million</a:t>
            </a:r>
          </a:p>
          <a:p>
            <a:pPr marL="201168" lvl="1" indent="0">
              <a:buNone/>
            </a:pPr>
            <a:endParaRPr lang="en-US" dirty="0"/>
          </a:p>
          <a:p>
            <a:pPr marL="201168" lvl="1" indent="0">
              <a:buNone/>
            </a:pPr>
            <a:endParaRPr lang="en-US" dirty="0"/>
          </a:p>
          <a:p>
            <a:pPr marL="201168" lvl="1" indent="0">
              <a:buNone/>
            </a:pPr>
            <a:endParaRPr lang="en-US" dirty="0"/>
          </a:p>
        </p:txBody>
      </p:sp>
    </p:spTree>
    <p:extLst>
      <p:ext uri="{BB962C8B-B14F-4D97-AF65-F5344CB8AC3E}">
        <p14:creationId xmlns:p14="http://schemas.microsoft.com/office/powerpoint/2010/main" val="289893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6B0A0-0E7A-0148-3481-FDFA94FE44A4}"/>
              </a:ext>
            </a:extLst>
          </p:cNvPr>
          <p:cNvSpPr>
            <a:spLocks noGrp="1"/>
          </p:cNvSpPr>
          <p:nvPr>
            <p:ph type="title"/>
          </p:nvPr>
        </p:nvSpPr>
        <p:spPr/>
        <p:txBody>
          <a:bodyPr/>
          <a:lstStyle/>
          <a:p>
            <a:r>
              <a:rPr lang="en-US" dirty="0"/>
              <a:t>Tech Support</a:t>
            </a:r>
          </a:p>
        </p:txBody>
      </p:sp>
      <p:sp>
        <p:nvSpPr>
          <p:cNvPr id="3" name="Content Placeholder 2">
            <a:extLst>
              <a:ext uri="{FF2B5EF4-FFF2-40B4-BE49-F238E27FC236}">
                <a16:creationId xmlns:a16="http://schemas.microsoft.com/office/drawing/2014/main" id="{E7EF51D1-496B-ABD3-10DA-FC1020AC2D60}"/>
              </a:ext>
            </a:extLst>
          </p:cNvPr>
          <p:cNvSpPr>
            <a:spLocks noGrp="1"/>
          </p:cNvSpPr>
          <p:nvPr>
            <p:ph sz="half" idx="1"/>
          </p:nvPr>
        </p:nvSpPr>
        <p:spPr/>
        <p:txBody>
          <a:bodyPr/>
          <a:lstStyle/>
          <a:p>
            <a:r>
              <a:rPr lang="en-US" dirty="0"/>
              <a:t>Primary Targets:</a:t>
            </a:r>
          </a:p>
          <a:p>
            <a:pPr marL="749808" lvl="1" indent="-457200">
              <a:buFont typeface="+mj-lt"/>
              <a:buAutoNum type="arabicPeriod"/>
            </a:pPr>
            <a:r>
              <a:rPr lang="en-US" dirty="0"/>
              <a:t>Elderly (46% of total victims; 69% of total loss)</a:t>
            </a:r>
          </a:p>
          <a:p>
            <a:pPr marL="749808" lvl="1" indent="-457200">
              <a:buFont typeface="+mj-lt"/>
              <a:buAutoNum type="arabicPeriod"/>
            </a:pPr>
            <a:r>
              <a:rPr lang="en-US" dirty="0"/>
              <a:t>High net worth individuals</a:t>
            </a:r>
          </a:p>
          <a:p>
            <a:pPr marL="749808" lvl="1" indent="-457200">
              <a:buFont typeface="+mj-lt"/>
              <a:buAutoNum type="arabicPeriod"/>
            </a:pPr>
            <a:r>
              <a:rPr lang="en-US" dirty="0"/>
              <a:t>Individuals with IRAs/retirement accounts</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F2B2D8CA-1E9C-0B0C-9B14-628506909EB9}"/>
              </a:ext>
            </a:extLst>
          </p:cNvPr>
          <p:cNvSpPr>
            <a:spLocks noGrp="1"/>
          </p:cNvSpPr>
          <p:nvPr>
            <p:ph sz="half" idx="2"/>
          </p:nvPr>
        </p:nvSpPr>
        <p:spPr/>
        <p:txBody>
          <a:bodyPr/>
          <a:lstStyle/>
          <a:p>
            <a:r>
              <a:rPr lang="en-US" u="sng" dirty="0"/>
              <a:t>New England 2021 Stats</a:t>
            </a:r>
          </a:p>
          <a:p>
            <a:pPr lvl="1">
              <a:buFont typeface="Courier New" panose="02070309020205020404" pitchFamily="49" charset="0"/>
              <a:buChar char="o"/>
            </a:pPr>
            <a:endParaRPr lang="en-US" dirty="0"/>
          </a:p>
          <a:p>
            <a:pPr lvl="1"/>
            <a:r>
              <a:rPr lang="en-US" dirty="0"/>
              <a:t>Reports Filed: 	794</a:t>
            </a:r>
          </a:p>
          <a:p>
            <a:pPr lvl="1"/>
            <a:r>
              <a:rPr lang="en-US" dirty="0"/>
              <a:t>Victim Losses:	$7.6 Million</a:t>
            </a:r>
          </a:p>
          <a:p>
            <a:pPr marL="201168" lvl="1" indent="0">
              <a:buNone/>
            </a:pPr>
            <a:endParaRPr lang="en-US" dirty="0"/>
          </a:p>
          <a:p>
            <a:pPr marL="201168" lvl="1" indent="0">
              <a:buNone/>
            </a:pPr>
            <a:endParaRPr lang="en-US" dirty="0"/>
          </a:p>
          <a:p>
            <a:pPr marL="201168" lvl="1" indent="0">
              <a:buNone/>
            </a:pPr>
            <a:endParaRPr lang="en-US" dirty="0"/>
          </a:p>
        </p:txBody>
      </p:sp>
    </p:spTree>
    <p:extLst>
      <p:ext uri="{BB962C8B-B14F-4D97-AF65-F5344CB8AC3E}">
        <p14:creationId xmlns:p14="http://schemas.microsoft.com/office/powerpoint/2010/main" val="312096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6B0A0-0E7A-0148-3481-FDFA94FE44A4}"/>
              </a:ext>
            </a:extLst>
          </p:cNvPr>
          <p:cNvSpPr>
            <a:spLocks noGrp="1"/>
          </p:cNvSpPr>
          <p:nvPr>
            <p:ph type="title"/>
          </p:nvPr>
        </p:nvSpPr>
        <p:spPr/>
        <p:txBody>
          <a:bodyPr/>
          <a:lstStyle/>
          <a:p>
            <a:r>
              <a:rPr lang="en-US" dirty="0"/>
              <a:t>Elder Fraud</a:t>
            </a:r>
          </a:p>
        </p:txBody>
      </p:sp>
      <p:sp>
        <p:nvSpPr>
          <p:cNvPr id="3" name="Content Placeholder 2">
            <a:extLst>
              <a:ext uri="{FF2B5EF4-FFF2-40B4-BE49-F238E27FC236}">
                <a16:creationId xmlns:a16="http://schemas.microsoft.com/office/drawing/2014/main" id="{E7EF51D1-496B-ABD3-10DA-FC1020AC2D60}"/>
              </a:ext>
            </a:extLst>
          </p:cNvPr>
          <p:cNvSpPr>
            <a:spLocks noGrp="1"/>
          </p:cNvSpPr>
          <p:nvPr>
            <p:ph sz="half" idx="1"/>
          </p:nvPr>
        </p:nvSpPr>
        <p:spPr/>
        <p:txBody>
          <a:bodyPr/>
          <a:lstStyle/>
          <a:p>
            <a:r>
              <a:rPr lang="en-US" dirty="0"/>
              <a:t>Elder fraud is an existential threat. </a:t>
            </a:r>
          </a:p>
          <a:p>
            <a:r>
              <a:rPr lang="en-US" dirty="0"/>
              <a:t> </a:t>
            </a:r>
          </a:p>
          <a:p>
            <a:endParaRPr lang="en-US" dirty="0"/>
          </a:p>
          <a:p>
            <a:endParaRPr lang="en-US" dirty="0"/>
          </a:p>
          <a:p>
            <a:endParaRPr lang="en-US" dirty="0"/>
          </a:p>
          <a:p>
            <a:r>
              <a:rPr lang="en-US" i="1" dirty="0"/>
              <a:t>* This is cyber-enabled/interstate fraud, and typically does not include relative/guardian-related elder fraud.</a:t>
            </a:r>
          </a:p>
          <a:p>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F2B2D8CA-1E9C-0B0C-9B14-628506909EB9}"/>
              </a:ext>
            </a:extLst>
          </p:cNvPr>
          <p:cNvSpPr>
            <a:spLocks noGrp="1"/>
          </p:cNvSpPr>
          <p:nvPr>
            <p:ph sz="half" idx="2"/>
          </p:nvPr>
        </p:nvSpPr>
        <p:spPr/>
        <p:txBody>
          <a:bodyPr/>
          <a:lstStyle/>
          <a:p>
            <a:r>
              <a:rPr lang="en-US" u="sng" dirty="0"/>
              <a:t>National 2021 Stats</a:t>
            </a:r>
          </a:p>
          <a:p>
            <a:pPr lvl="1">
              <a:buFont typeface="Courier New" panose="02070309020205020404" pitchFamily="49" charset="0"/>
              <a:buChar char="o"/>
            </a:pPr>
            <a:endParaRPr lang="en-US" dirty="0"/>
          </a:p>
          <a:p>
            <a:pPr lvl="1"/>
            <a:r>
              <a:rPr lang="en-US" dirty="0"/>
              <a:t>Reports Filed: 	88,262</a:t>
            </a:r>
          </a:p>
          <a:p>
            <a:pPr lvl="1"/>
            <a:r>
              <a:rPr lang="en-US" dirty="0"/>
              <a:t>Victim Losses:	$3.1 Billion</a:t>
            </a:r>
          </a:p>
          <a:p>
            <a:pPr marL="201168" lvl="1" indent="0">
              <a:buNone/>
            </a:pPr>
            <a:endParaRPr lang="en-US" dirty="0"/>
          </a:p>
          <a:p>
            <a:pPr marL="201168" lvl="1" indent="0">
              <a:buNone/>
            </a:pPr>
            <a:endParaRPr lang="en-US" dirty="0"/>
          </a:p>
          <a:p>
            <a:pPr marL="201168" lvl="1" indent="0">
              <a:buNone/>
            </a:pPr>
            <a:r>
              <a:rPr lang="en-US" u="sng" dirty="0"/>
              <a:t>New England 2021 Stats</a:t>
            </a:r>
          </a:p>
          <a:p>
            <a:pPr marL="201168" lvl="1" indent="0">
              <a:buNone/>
            </a:pPr>
            <a:endParaRPr lang="en-US" u="sng" dirty="0"/>
          </a:p>
          <a:p>
            <a:pPr lvl="1"/>
            <a:r>
              <a:rPr lang="en-US" dirty="0"/>
              <a:t>Reports Filed:    2,672</a:t>
            </a:r>
          </a:p>
          <a:p>
            <a:pPr lvl="1"/>
            <a:r>
              <a:rPr lang="en-US" dirty="0"/>
              <a:t>Victim Losses:   $103.2 Million</a:t>
            </a:r>
          </a:p>
        </p:txBody>
      </p:sp>
    </p:spTree>
    <p:extLst>
      <p:ext uri="{BB962C8B-B14F-4D97-AF65-F5344CB8AC3E}">
        <p14:creationId xmlns:p14="http://schemas.microsoft.com/office/powerpoint/2010/main" val="44544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0E08-3529-D9AE-BBCB-8C54FCB9B89E}"/>
              </a:ext>
            </a:extLst>
          </p:cNvPr>
          <p:cNvSpPr>
            <a:spLocks noGrp="1"/>
          </p:cNvSpPr>
          <p:nvPr>
            <p:ph type="title"/>
          </p:nvPr>
        </p:nvSpPr>
        <p:spPr/>
        <p:txBody>
          <a:bodyPr/>
          <a:lstStyle/>
          <a:p>
            <a:r>
              <a:rPr lang="en-US" dirty="0"/>
              <a:t>Why the rise in elder fraud?</a:t>
            </a:r>
          </a:p>
        </p:txBody>
      </p:sp>
      <p:sp>
        <p:nvSpPr>
          <p:cNvPr id="3" name="Content Placeholder 2">
            <a:extLst>
              <a:ext uri="{FF2B5EF4-FFF2-40B4-BE49-F238E27FC236}">
                <a16:creationId xmlns:a16="http://schemas.microsoft.com/office/drawing/2014/main" id="{169EDD1E-22D7-0117-9B64-0EA6E82BD65D}"/>
              </a:ext>
            </a:extLst>
          </p:cNvPr>
          <p:cNvSpPr>
            <a:spLocks noGrp="1"/>
          </p:cNvSpPr>
          <p:nvPr>
            <p:ph idx="1"/>
          </p:nvPr>
        </p:nvSpPr>
        <p:spPr/>
        <p:txBody>
          <a:bodyPr/>
          <a:lstStyle/>
          <a:p>
            <a:r>
              <a:rPr lang="en-US" dirty="0"/>
              <a:t>1.	The U.S. has seen a steady rise in our elderly population (15% currently; 20% by 2030) 	due to longer life span, better healthcare, growing wealth, etc.</a:t>
            </a:r>
          </a:p>
          <a:p>
            <a:r>
              <a:rPr lang="en-US" dirty="0"/>
              <a:t>2.	The baby boomer generation prospered after World War II and amassed greater wealth 	than any prior generation. </a:t>
            </a:r>
          </a:p>
          <a:p>
            <a:r>
              <a:rPr lang="en-US" dirty="0"/>
              <a:t>3.	Broad internet access and the proliferation of anonymizing apps give criminals the ability 	to reach across borders to victimize U.S. citizens.</a:t>
            </a:r>
          </a:p>
          <a:p>
            <a:r>
              <a:rPr lang="en-US" dirty="0"/>
              <a:t>4.	Data breaches have exposed personal information, which is sold on the dark web.</a:t>
            </a:r>
          </a:p>
          <a:p>
            <a:r>
              <a:rPr lang="en-US" dirty="0"/>
              <a:t>5.	Elderly are typically higher net worth, more trusting, less conflict adverse, and law abiding.</a:t>
            </a:r>
          </a:p>
          <a:p>
            <a:endParaRPr lang="en-US" dirty="0"/>
          </a:p>
        </p:txBody>
      </p:sp>
    </p:spTree>
    <p:extLst>
      <p:ext uri="{BB962C8B-B14F-4D97-AF65-F5344CB8AC3E}">
        <p14:creationId xmlns:p14="http://schemas.microsoft.com/office/powerpoint/2010/main" val="185090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5F65-FD58-8B40-E351-FED795D02A9E}"/>
              </a:ext>
            </a:extLst>
          </p:cNvPr>
          <p:cNvSpPr>
            <a:spLocks noGrp="1"/>
          </p:cNvSpPr>
          <p:nvPr>
            <p:ph type="title"/>
          </p:nvPr>
        </p:nvSpPr>
        <p:spPr/>
        <p:txBody>
          <a:bodyPr/>
          <a:lstStyle/>
          <a:p>
            <a:r>
              <a:rPr lang="en-US" dirty="0"/>
              <a:t>Elderly and Tech Support</a:t>
            </a:r>
          </a:p>
        </p:txBody>
      </p:sp>
      <p:sp>
        <p:nvSpPr>
          <p:cNvPr id="3" name="Content Placeholder 2">
            <a:extLst>
              <a:ext uri="{FF2B5EF4-FFF2-40B4-BE49-F238E27FC236}">
                <a16:creationId xmlns:a16="http://schemas.microsoft.com/office/drawing/2014/main" id="{47A672B8-E9FD-4E0B-31D4-E86871D8B29F}"/>
              </a:ext>
            </a:extLst>
          </p:cNvPr>
          <p:cNvSpPr>
            <a:spLocks noGrp="1"/>
          </p:cNvSpPr>
          <p:nvPr>
            <p:ph idx="1"/>
          </p:nvPr>
        </p:nvSpPr>
        <p:spPr/>
        <p:txBody>
          <a:bodyPr/>
          <a:lstStyle/>
          <a:p>
            <a:pPr lvl="1"/>
            <a:r>
              <a:rPr lang="en-US" dirty="0"/>
              <a:t>Numerous incidents of elderly victims in New England falling prey to tech support scams.  </a:t>
            </a:r>
          </a:p>
          <a:p>
            <a:pPr lvl="1"/>
            <a:r>
              <a:rPr lang="en-US" dirty="0"/>
              <a:t>These scams have recently increased in number and loss amount per incident</a:t>
            </a:r>
          </a:p>
          <a:p>
            <a:pPr lvl="1"/>
            <a:r>
              <a:rPr lang="en-US" dirty="0"/>
              <a:t>Appear to be operating at a network level, to include call centers and money laundering networks</a:t>
            </a:r>
          </a:p>
          <a:p>
            <a:pPr lvl="1"/>
            <a:r>
              <a:rPr lang="en-US" dirty="0"/>
              <a:t>Subjects use various tactics and tools, including external stimuli (loud alarms) and remote desktop software (to access victim computer and to mask IP logins)</a:t>
            </a:r>
          </a:p>
          <a:p>
            <a:pPr lvl="1"/>
            <a:r>
              <a:rPr lang="en-US" dirty="0"/>
              <a:t>Common theme is convincing the victim that their financial institution is stealing from their accounts </a:t>
            </a:r>
          </a:p>
          <a:p>
            <a:pPr lvl="1"/>
            <a:r>
              <a:rPr lang="en-US" dirty="0"/>
              <a:t>Victims withdraw funds from financial institution and deposit it into cryptocurrency accounts</a:t>
            </a:r>
          </a:p>
          <a:p>
            <a:endParaRPr lang="en-US" dirty="0"/>
          </a:p>
        </p:txBody>
      </p:sp>
    </p:spTree>
    <p:extLst>
      <p:ext uri="{BB962C8B-B14F-4D97-AF65-F5344CB8AC3E}">
        <p14:creationId xmlns:p14="http://schemas.microsoft.com/office/powerpoint/2010/main" val="57606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22DA-5456-94EE-C069-47E63B477416}"/>
              </a:ext>
            </a:extLst>
          </p:cNvPr>
          <p:cNvSpPr>
            <a:spLocks noGrp="1"/>
          </p:cNvSpPr>
          <p:nvPr>
            <p:ph type="title"/>
          </p:nvPr>
        </p:nvSpPr>
        <p:spPr/>
        <p:txBody>
          <a:bodyPr/>
          <a:lstStyle/>
          <a:p>
            <a:r>
              <a:rPr lang="en-US" dirty="0"/>
              <a:t>Preventative Steps</a:t>
            </a:r>
          </a:p>
        </p:txBody>
      </p:sp>
      <p:sp>
        <p:nvSpPr>
          <p:cNvPr id="3" name="Content Placeholder 2">
            <a:extLst>
              <a:ext uri="{FF2B5EF4-FFF2-40B4-BE49-F238E27FC236}">
                <a16:creationId xmlns:a16="http://schemas.microsoft.com/office/drawing/2014/main" id="{FF00D2CD-C0A1-D8BC-BDE0-28F81E8C3894}"/>
              </a:ext>
            </a:extLst>
          </p:cNvPr>
          <p:cNvSpPr>
            <a:spLocks noGrp="1"/>
          </p:cNvSpPr>
          <p:nvPr>
            <p:ph idx="1"/>
          </p:nvPr>
        </p:nvSpPr>
        <p:spPr/>
        <p:txBody>
          <a:bodyPr/>
          <a:lstStyle/>
          <a:p>
            <a:pPr marL="457200" indent="-457200">
              <a:buFont typeface="+mj-lt"/>
              <a:buAutoNum type="arabicPeriod"/>
            </a:pPr>
            <a:r>
              <a:rPr lang="en-US" dirty="0"/>
              <a:t>Stay current and educate yourself regarding fraud schemes by visiting www.ic3.gov and www.usa.gov.</a:t>
            </a:r>
          </a:p>
          <a:p>
            <a:pPr marL="457200" indent="-457200">
              <a:buFont typeface="+mj-lt"/>
              <a:buAutoNum type="arabicPeriod"/>
            </a:pPr>
            <a:r>
              <a:rPr lang="en-US" dirty="0"/>
              <a:t>Regularly monitor your bank, investment, and credit accounts for unusual activity.</a:t>
            </a:r>
          </a:p>
          <a:p>
            <a:pPr marL="457200" indent="-457200">
              <a:buFont typeface="+mj-lt"/>
              <a:buAutoNum type="arabicPeriod"/>
            </a:pPr>
            <a:r>
              <a:rPr lang="en-US" dirty="0"/>
              <a:t>Freeze your credit (It’s free!)</a:t>
            </a:r>
          </a:p>
          <a:p>
            <a:pPr marL="457200" indent="-457200">
              <a:buFont typeface="+mj-lt"/>
              <a:buAutoNum type="arabicPeriod"/>
            </a:pPr>
            <a:r>
              <a:rPr lang="en-US" dirty="0"/>
              <a:t>Do not answer calls from unknown telephone numbers and NEVER provide your personal information over the phone to unverified callers.</a:t>
            </a:r>
          </a:p>
          <a:p>
            <a:pPr marL="457200" indent="-457200">
              <a:buFont typeface="+mj-lt"/>
              <a:buAutoNum type="arabicPeriod"/>
            </a:pPr>
            <a:r>
              <a:rPr lang="en-US" dirty="0"/>
              <a:t>Stay active and engaged with family and community and relay unusual interactions to family and friends for a second opinion.</a:t>
            </a:r>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413180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5ACD-1DEF-DC4B-2B47-AED51E38E858}"/>
              </a:ext>
            </a:extLst>
          </p:cNvPr>
          <p:cNvSpPr>
            <a:spLocks noGrp="1"/>
          </p:cNvSpPr>
          <p:nvPr>
            <p:ph type="title"/>
          </p:nvPr>
        </p:nvSpPr>
        <p:spPr/>
        <p:txBody>
          <a:bodyPr/>
          <a:lstStyle/>
          <a:p>
            <a:r>
              <a:rPr lang="en-US" dirty="0"/>
              <a:t>Wire Recall Procedure</a:t>
            </a:r>
          </a:p>
        </p:txBody>
      </p:sp>
      <p:sp>
        <p:nvSpPr>
          <p:cNvPr id="3" name="Content Placeholder 2">
            <a:extLst>
              <a:ext uri="{FF2B5EF4-FFF2-40B4-BE49-F238E27FC236}">
                <a16:creationId xmlns:a16="http://schemas.microsoft.com/office/drawing/2014/main" id="{13189E25-F2E3-3C51-1C95-BC3C77C38907}"/>
              </a:ext>
            </a:extLst>
          </p:cNvPr>
          <p:cNvSpPr>
            <a:spLocks noGrp="1"/>
          </p:cNvSpPr>
          <p:nvPr>
            <p:ph idx="1"/>
          </p:nvPr>
        </p:nvSpPr>
        <p:spPr/>
        <p:txBody>
          <a:bodyPr>
            <a:normAutofit fontScale="92500" lnSpcReduction="10000"/>
          </a:bodyPr>
          <a:lstStyle/>
          <a:p>
            <a:r>
              <a:rPr lang="en-US" dirty="0"/>
              <a:t>Knowing the wire recall process and being able to implement it quickly is imperative in order to recover victim funds.</a:t>
            </a:r>
          </a:p>
          <a:p>
            <a:r>
              <a:rPr lang="en-US" dirty="0"/>
              <a:t>Steps to take if you are made aware of a fraudulent wire (IN THIS ORDER):</a:t>
            </a:r>
          </a:p>
          <a:p>
            <a:pPr marL="457200" indent="-457200">
              <a:buFont typeface="+mj-lt"/>
              <a:buAutoNum type="arabicPeriod"/>
            </a:pPr>
            <a:r>
              <a:rPr lang="en-US" dirty="0"/>
              <a:t>Immediately call your financial institution and request that it issue a wire recall notice to the recipient FI.</a:t>
            </a:r>
          </a:p>
          <a:p>
            <a:pPr marL="457200" indent="-457200">
              <a:buFont typeface="+mj-lt"/>
              <a:buAutoNum type="arabicPeriod"/>
            </a:pPr>
            <a:r>
              <a:rPr lang="en-US" dirty="0"/>
              <a:t>File a detailed complaint (to include all wire transfer info) on www.ic3.gov.  This will initiate the financial fraud kill chain between the FBI and the recipient bank (dependent on timeframe and wire amount).</a:t>
            </a:r>
          </a:p>
          <a:p>
            <a:pPr marL="457200" indent="-457200">
              <a:buFont typeface="+mj-lt"/>
              <a:buAutoNum type="arabicPeriod"/>
            </a:pPr>
            <a:r>
              <a:rPr lang="en-US" dirty="0"/>
              <a:t>Contact the fraud department of recipient bank by telephone and email.</a:t>
            </a:r>
          </a:p>
          <a:p>
            <a:pPr marL="457200" indent="-457200">
              <a:buFont typeface="+mj-lt"/>
              <a:buAutoNum type="arabicPeriod"/>
            </a:pPr>
            <a:r>
              <a:rPr lang="en-US" dirty="0"/>
              <a:t>File local police report and obtain an incident number.</a:t>
            </a:r>
          </a:p>
        </p:txBody>
      </p:sp>
    </p:spTree>
    <p:extLst>
      <p:ext uri="{BB962C8B-B14F-4D97-AF65-F5344CB8AC3E}">
        <p14:creationId xmlns:p14="http://schemas.microsoft.com/office/powerpoint/2010/main" val="339806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A403-530A-911A-46EF-4BA133C77F6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6A9D83DF-74AB-AE37-66C9-269071D9F28C}"/>
              </a:ext>
            </a:extLst>
          </p:cNvPr>
          <p:cNvSpPr>
            <a:spLocks noGrp="1"/>
          </p:cNvSpPr>
          <p:nvPr>
            <p:ph idx="1"/>
          </p:nvPr>
        </p:nvSpPr>
        <p:spPr/>
        <p:txBody>
          <a:bodyPr/>
          <a:lstStyle/>
          <a:p>
            <a:r>
              <a:rPr lang="en-US" dirty="0"/>
              <a:t>SA Andy Drewer</a:t>
            </a:r>
          </a:p>
          <a:p>
            <a:r>
              <a:rPr lang="en-US" dirty="0"/>
              <a:t>FBI, Boston Division, Portland, Maine Resident Agency</a:t>
            </a:r>
          </a:p>
          <a:p>
            <a:r>
              <a:rPr lang="en-US" dirty="0"/>
              <a:t>100 Middle Street, West Tower, 4</a:t>
            </a:r>
            <a:r>
              <a:rPr lang="en-US" baseline="30000" dirty="0"/>
              <a:t>th</a:t>
            </a:r>
            <a:r>
              <a:rPr lang="en-US" dirty="0"/>
              <a:t> Floor, Portland, ME 04101</a:t>
            </a:r>
          </a:p>
          <a:p>
            <a:r>
              <a:rPr lang="en-US" dirty="0"/>
              <a:t>Direct Line: 207-541-0705</a:t>
            </a:r>
          </a:p>
          <a:p>
            <a:r>
              <a:rPr lang="en-US" dirty="0"/>
              <a:t>Email: adrewer@fbi.gov </a:t>
            </a:r>
          </a:p>
          <a:p>
            <a:r>
              <a:rPr lang="en-US" dirty="0"/>
              <a:t>* File reports via www.ic3.gov</a:t>
            </a:r>
          </a:p>
        </p:txBody>
      </p:sp>
      <p:pic>
        <p:nvPicPr>
          <p:cNvPr id="2050" name="Picture 2" descr="Internet Crime Complaint Center IC3 Seal — FBI">
            <a:extLst>
              <a:ext uri="{FF2B5EF4-FFF2-40B4-BE49-F238E27FC236}">
                <a16:creationId xmlns:a16="http://schemas.microsoft.com/office/drawing/2014/main" id="{4AAC655A-0BAE-CE58-F011-2025A3297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305" y="2226521"/>
            <a:ext cx="3381375" cy="3278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87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A596-2843-B108-59DC-C02D350C8A85}"/>
              </a:ext>
            </a:extLst>
          </p:cNvPr>
          <p:cNvSpPr>
            <a:spLocks noGrp="1"/>
          </p:cNvSpPr>
          <p:nvPr>
            <p:ph type="title"/>
          </p:nvPr>
        </p:nvSpPr>
        <p:spPr>
          <a:xfrm>
            <a:off x="1097280" y="286603"/>
            <a:ext cx="10058400" cy="778717"/>
          </a:xfrm>
        </p:spPr>
        <p:txBody>
          <a:bodyPr/>
          <a:lstStyle/>
          <a:p>
            <a:pPr algn="ctr"/>
            <a:r>
              <a:rPr lang="en-US" dirty="0"/>
              <a:t>WWW.IC3.GOV</a:t>
            </a:r>
          </a:p>
        </p:txBody>
      </p:sp>
      <p:pic>
        <p:nvPicPr>
          <p:cNvPr id="5" name="Content Placeholder 4">
            <a:extLst>
              <a:ext uri="{FF2B5EF4-FFF2-40B4-BE49-F238E27FC236}">
                <a16:creationId xmlns:a16="http://schemas.microsoft.com/office/drawing/2014/main" id="{AC566B45-E374-0F2A-3D1C-2C3C07B18215}"/>
              </a:ext>
            </a:extLst>
          </p:cNvPr>
          <p:cNvPicPr>
            <a:picLocks noGrp="1" noChangeAspect="1"/>
          </p:cNvPicPr>
          <p:nvPr>
            <p:ph idx="1"/>
          </p:nvPr>
        </p:nvPicPr>
        <p:blipFill>
          <a:blip r:embed="rId2"/>
          <a:stretch>
            <a:fillRect/>
          </a:stretch>
        </p:blipFill>
        <p:spPr>
          <a:xfrm>
            <a:off x="1464816" y="1384917"/>
            <a:ext cx="9690864" cy="4944861"/>
          </a:xfrm>
        </p:spPr>
      </p:pic>
    </p:spTree>
    <p:extLst>
      <p:ext uri="{BB962C8B-B14F-4D97-AF65-F5344CB8AC3E}">
        <p14:creationId xmlns:p14="http://schemas.microsoft.com/office/powerpoint/2010/main" val="209534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F000-2634-DA6D-D3BD-2459A05D9330}"/>
              </a:ext>
            </a:extLst>
          </p:cNvPr>
          <p:cNvSpPr>
            <a:spLocks noGrp="1"/>
          </p:cNvSpPr>
          <p:nvPr>
            <p:ph type="title"/>
          </p:nvPr>
        </p:nvSpPr>
        <p:spPr/>
        <p:txBody>
          <a:bodyPr/>
          <a:lstStyle/>
          <a:p>
            <a:r>
              <a:rPr lang="en-US" dirty="0"/>
              <a:t>Filing a Complaint</a:t>
            </a:r>
          </a:p>
        </p:txBody>
      </p:sp>
      <p:pic>
        <p:nvPicPr>
          <p:cNvPr id="5" name="Content Placeholder 4">
            <a:extLst>
              <a:ext uri="{FF2B5EF4-FFF2-40B4-BE49-F238E27FC236}">
                <a16:creationId xmlns:a16="http://schemas.microsoft.com/office/drawing/2014/main" id="{66A0D3BA-1294-4214-EC21-AA901F853740}"/>
              </a:ext>
            </a:extLst>
          </p:cNvPr>
          <p:cNvPicPr>
            <a:picLocks noGrp="1" noChangeAspect="1"/>
          </p:cNvPicPr>
          <p:nvPr>
            <p:ph idx="1"/>
          </p:nvPr>
        </p:nvPicPr>
        <p:blipFill>
          <a:blip r:embed="rId2"/>
          <a:stretch>
            <a:fillRect/>
          </a:stretch>
        </p:blipFill>
        <p:spPr>
          <a:xfrm>
            <a:off x="1509204" y="2108199"/>
            <a:ext cx="9436963" cy="4061781"/>
          </a:xfrm>
        </p:spPr>
      </p:pic>
    </p:spTree>
    <p:extLst>
      <p:ext uri="{BB962C8B-B14F-4D97-AF65-F5344CB8AC3E}">
        <p14:creationId xmlns:p14="http://schemas.microsoft.com/office/powerpoint/2010/main" val="80745193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881D-4B90-7DA6-BCAA-4288E8B0DB35}"/>
              </a:ext>
            </a:extLst>
          </p:cNvPr>
          <p:cNvSpPr>
            <a:spLocks noGrp="1"/>
          </p:cNvSpPr>
          <p:nvPr>
            <p:ph type="title"/>
          </p:nvPr>
        </p:nvSpPr>
        <p:spPr/>
        <p:txBody>
          <a:bodyPr/>
          <a:lstStyle/>
          <a:p>
            <a:r>
              <a:rPr lang="en-US" dirty="0"/>
              <a:t>Financial Fraud Kill Chain</a:t>
            </a:r>
          </a:p>
        </p:txBody>
      </p:sp>
      <p:pic>
        <p:nvPicPr>
          <p:cNvPr id="4098" name="Picture 2" descr="Image preview">
            <a:extLst>
              <a:ext uri="{FF2B5EF4-FFF2-40B4-BE49-F238E27FC236}">
                <a16:creationId xmlns:a16="http://schemas.microsoft.com/office/drawing/2014/main" id="{F9D31D7C-131E-BDF7-FCDA-45FF5EE2BC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6963" y="2738636"/>
            <a:ext cx="10058400" cy="249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2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27286-4862-1F7B-0933-5512E163A76A}"/>
              </a:ext>
            </a:extLst>
          </p:cNvPr>
          <p:cNvSpPr>
            <a:spLocks noGrp="1"/>
          </p:cNvSpPr>
          <p:nvPr>
            <p:ph type="title"/>
          </p:nvPr>
        </p:nvSpPr>
        <p:spPr/>
        <p:txBody>
          <a:bodyPr>
            <a:normAutofit/>
          </a:bodyPr>
          <a:lstStyle/>
          <a:p>
            <a:r>
              <a:rPr lang="en-US" sz="4000" dirty="0"/>
              <a:t>2021 IC3.GOV National Crime Statistics</a:t>
            </a:r>
          </a:p>
        </p:txBody>
      </p:sp>
      <p:sp>
        <p:nvSpPr>
          <p:cNvPr id="3" name="Content Placeholder 2">
            <a:extLst>
              <a:ext uri="{FF2B5EF4-FFF2-40B4-BE49-F238E27FC236}">
                <a16:creationId xmlns:a16="http://schemas.microsoft.com/office/drawing/2014/main" id="{E1B75D07-1143-89DE-AF6E-62FC1EED4CF3}"/>
              </a:ext>
            </a:extLst>
          </p:cNvPr>
          <p:cNvSpPr>
            <a:spLocks noGrp="1"/>
          </p:cNvSpPr>
          <p:nvPr>
            <p:ph idx="1"/>
          </p:nvPr>
        </p:nvSpPr>
        <p:spPr/>
        <p:txBody>
          <a:bodyPr/>
          <a:lstStyle/>
          <a:p>
            <a:r>
              <a:rPr lang="en-US" dirty="0"/>
              <a:t>Total Victim Losses:			$6.9 Billion</a:t>
            </a:r>
          </a:p>
          <a:p>
            <a:r>
              <a:rPr lang="en-US" dirty="0"/>
              <a:t>Daily Reports Filed:			2,300</a:t>
            </a:r>
          </a:p>
          <a:p>
            <a:r>
              <a:rPr lang="en-US" dirty="0"/>
              <a:t>Largest Victim Demographic:		Individuals 60 and older</a:t>
            </a:r>
          </a:p>
          <a:p>
            <a:pPr lvl="1"/>
            <a:r>
              <a:rPr lang="en-US" dirty="0"/>
              <a:t>Total Reports:				92,371</a:t>
            </a:r>
          </a:p>
          <a:p>
            <a:pPr lvl="1"/>
            <a:r>
              <a:rPr lang="en-US" dirty="0"/>
              <a:t>Losses:				$1.68 Billion</a:t>
            </a:r>
          </a:p>
          <a:p>
            <a:pPr lvl="2"/>
            <a:r>
              <a:rPr lang="en-US" sz="1600" dirty="0"/>
              <a:t>Loss Increase Up From 2020:		</a:t>
            </a:r>
            <a:r>
              <a:rPr lang="en-US" sz="1600" b="1" u="sng" dirty="0"/>
              <a:t>74%</a:t>
            </a:r>
          </a:p>
          <a:p>
            <a:pPr marL="384048" lvl="2" indent="0">
              <a:buNone/>
            </a:pPr>
            <a:endParaRPr lang="en-US" sz="1600" b="1" u="sng" dirty="0"/>
          </a:p>
          <a:p>
            <a:pPr marL="384048" lvl="2" indent="0">
              <a:buNone/>
            </a:pPr>
            <a:endParaRPr lang="en-US" sz="1600" b="1" u="sng" dirty="0"/>
          </a:p>
          <a:p>
            <a:pPr marL="384048" lvl="2" indent="0">
              <a:buNone/>
            </a:pPr>
            <a:r>
              <a:rPr lang="en-US" sz="1600" b="1" i="1" dirty="0"/>
              <a:t>These statistics only account for incidents REPORTED to www.ic3.gov.</a:t>
            </a:r>
          </a:p>
        </p:txBody>
      </p:sp>
    </p:spTree>
    <p:extLst>
      <p:ext uri="{BB962C8B-B14F-4D97-AF65-F5344CB8AC3E}">
        <p14:creationId xmlns:p14="http://schemas.microsoft.com/office/powerpoint/2010/main" val="275607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1530-6AA5-9948-5197-D6970CAC78C7}"/>
              </a:ext>
            </a:extLst>
          </p:cNvPr>
          <p:cNvSpPr>
            <a:spLocks noGrp="1"/>
          </p:cNvSpPr>
          <p:nvPr>
            <p:ph type="title"/>
          </p:nvPr>
        </p:nvSpPr>
        <p:spPr/>
        <p:txBody>
          <a:bodyPr/>
          <a:lstStyle/>
          <a:p>
            <a:r>
              <a:rPr lang="en-US" dirty="0"/>
              <a:t>IC3 Recovery Asset Team (RAT)</a:t>
            </a:r>
          </a:p>
        </p:txBody>
      </p:sp>
      <p:sp>
        <p:nvSpPr>
          <p:cNvPr id="3" name="Content Placeholder 2">
            <a:extLst>
              <a:ext uri="{FF2B5EF4-FFF2-40B4-BE49-F238E27FC236}">
                <a16:creationId xmlns:a16="http://schemas.microsoft.com/office/drawing/2014/main" id="{00C5F1E9-F08C-7DBA-2900-EBB0D888A4C9}"/>
              </a:ext>
            </a:extLst>
          </p:cNvPr>
          <p:cNvSpPr>
            <a:spLocks noGrp="1"/>
          </p:cNvSpPr>
          <p:nvPr>
            <p:ph idx="1"/>
          </p:nvPr>
        </p:nvSpPr>
        <p:spPr>
          <a:noFill/>
        </p:spPr>
        <p:txBody>
          <a:bodyPr/>
          <a:lstStyle/>
          <a:p>
            <a:pPr lvl="1"/>
            <a:r>
              <a:rPr lang="en-US" dirty="0"/>
              <a:t>73% success rate in loss recovery </a:t>
            </a:r>
          </a:p>
          <a:p>
            <a:pPr marL="201168" lvl="1" indent="0">
              <a:buNone/>
            </a:pPr>
            <a:endParaRPr lang="en-US" dirty="0"/>
          </a:p>
          <a:p>
            <a:pPr lvl="1"/>
            <a:r>
              <a:rPr lang="en-US" dirty="0"/>
              <a:t>Total Incidents: 2,838</a:t>
            </a:r>
          </a:p>
          <a:p>
            <a:pPr lvl="1"/>
            <a:endParaRPr lang="en-US" dirty="0"/>
          </a:p>
          <a:p>
            <a:pPr lvl="1"/>
            <a:r>
              <a:rPr lang="en-US" dirty="0"/>
              <a:t>$590.62 Million in Losses</a:t>
            </a:r>
          </a:p>
          <a:p>
            <a:pPr lvl="1"/>
            <a:endParaRPr lang="en-US" dirty="0"/>
          </a:p>
          <a:p>
            <a:pPr lvl="1"/>
            <a:r>
              <a:rPr lang="en-US" dirty="0"/>
              <a:t>$433.30 Million Frozen</a:t>
            </a:r>
          </a:p>
          <a:p>
            <a:pPr lvl="1"/>
            <a:endParaRPr lang="en-US" i="1" dirty="0"/>
          </a:p>
          <a:p>
            <a:pPr marL="201168" lvl="1" indent="0">
              <a:buNone/>
            </a:pPr>
            <a:r>
              <a:rPr lang="en-US" sz="1600" i="1" dirty="0"/>
              <a:t>* These figures only represent reported incidents that fall within certain criteria that trigger notification to the appropriate financial institution.</a:t>
            </a:r>
          </a:p>
          <a:p>
            <a:endParaRPr lang="en-US" dirty="0"/>
          </a:p>
        </p:txBody>
      </p:sp>
    </p:spTree>
    <p:extLst>
      <p:ext uri="{BB962C8B-B14F-4D97-AF65-F5344CB8AC3E}">
        <p14:creationId xmlns:p14="http://schemas.microsoft.com/office/powerpoint/2010/main" val="384996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27286-4862-1F7B-0933-5512E163A76A}"/>
              </a:ext>
            </a:extLst>
          </p:cNvPr>
          <p:cNvSpPr>
            <a:spLocks noGrp="1"/>
          </p:cNvSpPr>
          <p:nvPr>
            <p:ph type="title"/>
          </p:nvPr>
        </p:nvSpPr>
        <p:spPr/>
        <p:txBody>
          <a:bodyPr>
            <a:normAutofit/>
          </a:bodyPr>
          <a:lstStyle/>
          <a:p>
            <a:r>
              <a:rPr lang="en-US" sz="4000" dirty="0"/>
              <a:t>2021 IC3.GOV New England Statistics</a:t>
            </a:r>
          </a:p>
        </p:txBody>
      </p:sp>
      <p:sp>
        <p:nvSpPr>
          <p:cNvPr id="3" name="Content Placeholder 2">
            <a:extLst>
              <a:ext uri="{FF2B5EF4-FFF2-40B4-BE49-F238E27FC236}">
                <a16:creationId xmlns:a16="http://schemas.microsoft.com/office/drawing/2014/main" id="{E1B75D07-1143-89DE-AF6E-62FC1EED4CF3}"/>
              </a:ext>
            </a:extLst>
          </p:cNvPr>
          <p:cNvSpPr>
            <a:spLocks noGrp="1"/>
          </p:cNvSpPr>
          <p:nvPr>
            <p:ph idx="1"/>
          </p:nvPr>
        </p:nvSpPr>
        <p:spPr/>
        <p:txBody>
          <a:bodyPr/>
          <a:lstStyle/>
          <a:p>
            <a:r>
              <a:rPr lang="en-US" dirty="0"/>
              <a:t>Total Victim Reports:			11,363</a:t>
            </a:r>
          </a:p>
          <a:p>
            <a:r>
              <a:rPr lang="en-US" dirty="0"/>
              <a:t>Total Victim Losses:			$292.5 Million</a:t>
            </a:r>
          </a:p>
          <a:p>
            <a:r>
              <a:rPr lang="en-US" dirty="0"/>
              <a:t> </a:t>
            </a:r>
            <a:endParaRPr lang="en-US" sz="1600" b="1" u="sng" dirty="0"/>
          </a:p>
          <a:p>
            <a:pPr marL="384048" lvl="2" indent="0">
              <a:buNone/>
            </a:pPr>
            <a:r>
              <a:rPr lang="en-US" sz="1600" b="1" i="1" dirty="0"/>
              <a:t>* Includes Maine, Massachusetts, New Hampshire and Vermont</a:t>
            </a:r>
          </a:p>
        </p:txBody>
      </p:sp>
    </p:spTree>
    <p:extLst>
      <p:ext uri="{BB962C8B-B14F-4D97-AF65-F5344CB8AC3E}">
        <p14:creationId xmlns:p14="http://schemas.microsoft.com/office/powerpoint/2010/main" val="86359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CAF5-7084-F6B9-F18E-C6D8A67EAAEF}"/>
              </a:ext>
            </a:extLst>
          </p:cNvPr>
          <p:cNvSpPr>
            <a:spLocks noGrp="1"/>
          </p:cNvSpPr>
          <p:nvPr>
            <p:ph type="title"/>
          </p:nvPr>
        </p:nvSpPr>
        <p:spPr/>
        <p:txBody>
          <a:bodyPr/>
          <a:lstStyle/>
          <a:p>
            <a:r>
              <a:rPr lang="en-US" dirty="0"/>
              <a:t>Prominent Cyber Frauds</a:t>
            </a:r>
          </a:p>
        </p:txBody>
      </p:sp>
      <p:sp>
        <p:nvSpPr>
          <p:cNvPr id="3" name="Content Placeholder 2">
            <a:extLst>
              <a:ext uri="{FF2B5EF4-FFF2-40B4-BE49-F238E27FC236}">
                <a16:creationId xmlns:a16="http://schemas.microsoft.com/office/drawing/2014/main" id="{FD1D83DF-73E1-1804-2EB7-C39FC98A9717}"/>
              </a:ext>
            </a:extLst>
          </p:cNvPr>
          <p:cNvSpPr>
            <a:spLocks noGrp="1"/>
          </p:cNvSpPr>
          <p:nvPr>
            <p:ph sz="half" idx="1"/>
          </p:nvPr>
        </p:nvSpPr>
        <p:spPr/>
        <p:txBody>
          <a:bodyPr/>
          <a:lstStyle/>
          <a:p>
            <a:r>
              <a:rPr lang="en-US" dirty="0"/>
              <a:t>Business Email Compromise (BEC/EAC)</a:t>
            </a:r>
          </a:p>
          <a:p>
            <a:r>
              <a:rPr lang="en-US" dirty="0"/>
              <a:t>Romance/Confidence Scams</a:t>
            </a:r>
          </a:p>
          <a:p>
            <a:r>
              <a:rPr lang="en-US" dirty="0"/>
              <a:t>Crypto Investment </a:t>
            </a:r>
          </a:p>
          <a:p>
            <a:r>
              <a:rPr lang="en-US" dirty="0"/>
              <a:t>Malware</a:t>
            </a:r>
          </a:p>
          <a:p>
            <a:r>
              <a:rPr lang="en-US" dirty="0"/>
              <a:t>Tech Support</a:t>
            </a:r>
          </a:p>
          <a:p>
            <a:r>
              <a:rPr lang="en-US" dirty="0"/>
              <a:t>FI Account Compromise</a:t>
            </a:r>
          </a:p>
          <a:p>
            <a:r>
              <a:rPr lang="en-US" dirty="0"/>
              <a:t>Elder Fraud (all encompassing)</a:t>
            </a:r>
          </a:p>
        </p:txBody>
      </p:sp>
      <p:pic>
        <p:nvPicPr>
          <p:cNvPr id="3074" name="Picture 2" descr="The 5 Most Costly IT Related Cyber Crimes | CopperTree">
            <a:extLst>
              <a:ext uri="{FF2B5EF4-FFF2-40B4-BE49-F238E27FC236}">
                <a16:creationId xmlns:a16="http://schemas.microsoft.com/office/drawing/2014/main" id="{FD745920-3CDF-2915-0938-F4A3733B0DB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78600" y="2499519"/>
            <a:ext cx="45148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77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244E0-CAF4-3234-E103-3BAE6C56F7AB}"/>
              </a:ext>
            </a:extLst>
          </p:cNvPr>
          <p:cNvSpPr>
            <a:spLocks noGrp="1"/>
          </p:cNvSpPr>
          <p:nvPr>
            <p:ph type="title"/>
          </p:nvPr>
        </p:nvSpPr>
        <p:spPr/>
        <p:txBody>
          <a:bodyPr/>
          <a:lstStyle/>
          <a:p>
            <a:r>
              <a:rPr lang="en-US" dirty="0"/>
              <a:t>Business Email Compromise</a:t>
            </a:r>
          </a:p>
        </p:txBody>
      </p:sp>
      <p:sp>
        <p:nvSpPr>
          <p:cNvPr id="3" name="Content Placeholder 2">
            <a:extLst>
              <a:ext uri="{FF2B5EF4-FFF2-40B4-BE49-F238E27FC236}">
                <a16:creationId xmlns:a16="http://schemas.microsoft.com/office/drawing/2014/main" id="{509B4E05-61AB-A372-2684-8380B4EDD7C6}"/>
              </a:ext>
            </a:extLst>
          </p:cNvPr>
          <p:cNvSpPr>
            <a:spLocks noGrp="1"/>
          </p:cNvSpPr>
          <p:nvPr>
            <p:ph sz="half" idx="1"/>
          </p:nvPr>
        </p:nvSpPr>
        <p:spPr/>
        <p:txBody>
          <a:bodyPr/>
          <a:lstStyle/>
          <a:p>
            <a:r>
              <a:rPr lang="en-US" dirty="0"/>
              <a:t>Primary Targets:</a:t>
            </a:r>
          </a:p>
          <a:p>
            <a:pPr marL="749808" lvl="1" indent="-457200">
              <a:buFont typeface="+mj-lt"/>
              <a:buAutoNum type="arabicPeriod"/>
            </a:pPr>
            <a:r>
              <a:rPr lang="en-US" dirty="0"/>
              <a:t>Real estate closing entities such as title companies and attorneys</a:t>
            </a:r>
          </a:p>
          <a:p>
            <a:pPr marL="749808" lvl="1" indent="-457200">
              <a:buFont typeface="+mj-lt"/>
              <a:buAutoNum type="arabicPeriod"/>
            </a:pPr>
            <a:r>
              <a:rPr lang="en-US" dirty="0"/>
              <a:t>Healthcare institutions</a:t>
            </a:r>
          </a:p>
          <a:p>
            <a:pPr marL="749808" lvl="1" indent="-457200">
              <a:buFont typeface="+mj-lt"/>
              <a:buAutoNum type="arabicPeriod"/>
            </a:pPr>
            <a:r>
              <a:rPr lang="en-US" dirty="0"/>
              <a:t>Local municipalities</a:t>
            </a:r>
          </a:p>
          <a:p>
            <a:pPr marL="749808" lvl="1" indent="-457200">
              <a:buFont typeface="+mj-lt"/>
              <a:buAutoNum type="arabicPeriod"/>
            </a:pPr>
            <a:r>
              <a:rPr lang="en-US" dirty="0"/>
              <a:t>Businesses that regularly pay invoices to non-local/out of state contractors</a:t>
            </a:r>
          </a:p>
          <a:p>
            <a:pPr marL="749808" lvl="1" indent="-457200">
              <a:buFont typeface="+mj-lt"/>
              <a:buAutoNum type="arabicPeriod"/>
            </a:pPr>
            <a:r>
              <a:rPr lang="en-US" dirty="0"/>
              <a:t>Non-profits (</a:t>
            </a:r>
            <a:r>
              <a:rPr lang="en-US" i="1" dirty="0"/>
              <a:t>e.g. Portland non-profit</a:t>
            </a:r>
            <a:r>
              <a:rPr lang="en-US" dirty="0"/>
              <a:t>)</a:t>
            </a:r>
          </a:p>
        </p:txBody>
      </p:sp>
      <p:sp>
        <p:nvSpPr>
          <p:cNvPr id="4" name="Content Placeholder 3">
            <a:extLst>
              <a:ext uri="{FF2B5EF4-FFF2-40B4-BE49-F238E27FC236}">
                <a16:creationId xmlns:a16="http://schemas.microsoft.com/office/drawing/2014/main" id="{EB7BA00C-747B-C79E-7D26-3BA4D112D974}"/>
              </a:ext>
            </a:extLst>
          </p:cNvPr>
          <p:cNvSpPr>
            <a:spLocks noGrp="1"/>
          </p:cNvSpPr>
          <p:nvPr>
            <p:ph sz="half" idx="2"/>
          </p:nvPr>
        </p:nvSpPr>
        <p:spPr/>
        <p:txBody>
          <a:bodyPr/>
          <a:lstStyle/>
          <a:p>
            <a:r>
              <a:rPr lang="en-US" u="sng" dirty="0"/>
              <a:t>New England 2021 Stats</a:t>
            </a:r>
            <a:endParaRPr lang="en-US" dirty="0"/>
          </a:p>
          <a:p>
            <a:pPr lvl="1"/>
            <a:endParaRPr lang="en-US" u="sng" dirty="0"/>
          </a:p>
          <a:p>
            <a:pPr lvl="1"/>
            <a:r>
              <a:rPr lang="en-US" dirty="0"/>
              <a:t>Reports filed:	720</a:t>
            </a:r>
          </a:p>
          <a:p>
            <a:pPr lvl="1"/>
            <a:r>
              <a:rPr lang="en-US" dirty="0"/>
              <a:t>Victim Losses:	$71.7 Million</a:t>
            </a:r>
          </a:p>
        </p:txBody>
      </p:sp>
    </p:spTree>
    <p:extLst>
      <p:ext uri="{BB962C8B-B14F-4D97-AF65-F5344CB8AC3E}">
        <p14:creationId xmlns:p14="http://schemas.microsoft.com/office/powerpoint/2010/main" val="69601897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{C3C7E702-A978-4C7D-AC8D-780EDA04E4C5}tf56160789_win32</Template>
  <TotalTime>1260</TotalTime>
  <Words>861</Words>
  <Application>Microsoft Office PowerPoint</Application>
  <PresentationFormat>Widescreen</PresentationFormat>
  <Paragraphs>125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Bookman Old Style</vt:lpstr>
      <vt:lpstr>Calibri</vt:lpstr>
      <vt:lpstr>Courier New</vt:lpstr>
      <vt:lpstr>Franklin Gothic Book</vt:lpstr>
      <vt:lpstr>1_RetrospectVTI</vt:lpstr>
      <vt:lpstr>New England Fraud Trends</vt:lpstr>
      <vt:lpstr>WWW.IC3.GOV</vt:lpstr>
      <vt:lpstr>Filing a Complaint</vt:lpstr>
      <vt:lpstr>Financial Fraud Kill Chain</vt:lpstr>
      <vt:lpstr>2021 IC3.GOV National Crime Statistics</vt:lpstr>
      <vt:lpstr>IC3 Recovery Asset Team (RAT)</vt:lpstr>
      <vt:lpstr>2021 IC3.GOV New England Statistics</vt:lpstr>
      <vt:lpstr>Prominent Cyber Frauds</vt:lpstr>
      <vt:lpstr>Business Email Compromise</vt:lpstr>
      <vt:lpstr>Romance/Confidence Scams</vt:lpstr>
      <vt:lpstr>Tech Support</vt:lpstr>
      <vt:lpstr>Elder Fraud</vt:lpstr>
      <vt:lpstr>Why the rise in elder fraud?</vt:lpstr>
      <vt:lpstr>Elderly and Tech Support</vt:lpstr>
      <vt:lpstr>Preventative Steps</vt:lpstr>
      <vt:lpstr>Wire Recall Procedure</vt:lpstr>
      <vt:lpstr>Questions?</vt:lpstr>
    </vt:vector>
  </TitlesOfParts>
  <Company>Federal Bureau of Investigation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Fraud Trends</dc:title>
  <dc:creator>Drewer, Andrew T. (BS) (FBI)</dc:creator>
  <cp:lastModifiedBy>Adam Warfel</cp:lastModifiedBy>
  <cp:revision>1</cp:revision>
  <dcterms:created xsi:type="dcterms:W3CDTF">2023-02-07T18:37:24Z</dcterms:created>
  <dcterms:modified xsi:type="dcterms:W3CDTF">2023-05-10T15:00:22Z</dcterms:modified>
</cp:coreProperties>
</file>